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0" r:id="rId1"/>
  </p:sldMasterIdLst>
  <p:notesMasterIdLst>
    <p:notesMasterId r:id="rId40"/>
  </p:notesMasterIdLst>
  <p:sldIdLst>
    <p:sldId id="256" r:id="rId2"/>
    <p:sldId id="304" r:id="rId3"/>
    <p:sldId id="258" r:id="rId4"/>
    <p:sldId id="279" r:id="rId5"/>
    <p:sldId id="308" r:id="rId6"/>
    <p:sldId id="262" r:id="rId7"/>
    <p:sldId id="307" r:id="rId8"/>
    <p:sldId id="259" r:id="rId9"/>
    <p:sldId id="310" r:id="rId10"/>
    <p:sldId id="286" r:id="rId11"/>
    <p:sldId id="287" r:id="rId12"/>
    <p:sldId id="302" r:id="rId13"/>
    <p:sldId id="288" r:id="rId14"/>
    <p:sldId id="312" r:id="rId15"/>
    <p:sldId id="281" r:id="rId16"/>
    <p:sldId id="282" r:id="rId17"/>
    <p:sldId id="260" r:id="rId18"/>
    <p:sldId id="311" r:id="rId19"/>
    <p:sldId id="291" r:id="rId20"/>
    <p:sldId id="292" r:id="rId21"/>
    <p:sldId id="293" r:id="rId22"/>
    <p:sldId id="313" r:id="rId23"/>
    <p:sldId id="295" r:id="rId24"/>
    <p:sldId id="296" r:id="rId25"/>
    <p:sldId id="297" r:id="rId26"/>
    <p:sldId id="270" r:id="rId27"/>
    <p:sldId id="265" r:id="rId28"/>
    <p:sldId id="289" r:id="rId29"/>
    <p:sldId id="290" r:id="rId30"/>
    <p:sldId id="274" r:id="rId31"/>
    <p:sldId id="275" r:id="rId32"/>
    <p:sldId id="273" r:id="rId33"/>
    <p:sldId id="306" r:id="rId34"/>
    <p:sldId id="272" r:id="rId35"/>
    <p:sldId id="276" r:id="rId36"/>
    <p:sldId id="269" r:id="rId37"/>
    <p:sldId id="309" r:id="rId38"/>
    <p:sldId id="29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8" autoAdjust="0"/>
    <p:restoredTop sz="94660"/>
  </p:normalViewPr>
  <p:slideViewPr>
    <p:cSldViewPr snapToGrid="0">
      <p:cViewPr>
        <p:scale>
          <a:sx n="66" d="100"/>
          <a:sy n="66" d="100"/>
        </p:scale>
        <p:origin x="672"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A86398-ABAB-4A67-BFDB-EC79318987E1}" type="doc">
      <dgm:prSet loTypeId="urn:microsoft.com/office/officeart/2016/7/layout/LinearBlockProcessNumbered" loCatId="process" qsTypeId="urn:microsoft.com/office/officeart/2005/8/quickstyle/simple4" qsCatId="simple" csTypeId="urn:microsoft.com/office/officeart/2005/8/colors/accent6_2" csCatId="accent6" phldr="1"/>
      <dgm:spPr/>
      <dgm:t>
        <a:bodyPr/>
        <a:lstStyle/>
        <a:p>
          <a:endParaRPr lang="en-US"/>
        </a:p>
      </dgm:t>
    </dgm:pt>
    <dgm:pt modelId="{C40B8BED-1177-4F5D-84AE-60F0EB2ED002}">
      <dgm:prSet custT="1"/>
      <dgm:spPr/>
      <dgm:t>
        <a:bodyPr/>
        <a:lstStyle/>
        <a:p>
          <a:pPr algn="ctr"/>
          <a:r>
            <a:rPr lang="en-US" sz="1800">
              <a:latin typeface="Calibri" panose="020F0502020204030204" pitchFamily="34" charset="0"/>
              <a:ea typeface="Calibri" panose="020F0502020204030204" pitchFamily="34" charset="0"/>
              <a:cs typeface="Calibri" panose="020F0502020204030204" pitchFamily="34" charset="0"/>
            </a:rPr>
            <a:t>Introduction</a:t>
          </a:r>
          <a:endParaRPr lang="en-US" sz="1800" dirty="0">
            <a:latin typeface="Calibri" panose="020F0502020204030204" pitchFamily="34" charset="0"/>
            <a:ea typeface="Calibri" panose="020F0502020204030204" pitchFamily="34" charset="0"/>
            <a:cs typeface="Calibri" panose="020F0502020204030204" pitchFamily="34" charset="0"/>
          </a:endParaRPr>
        </a:p>
      </dgm:t>
    </dgm:pt>
    <dgm:pt modelId="{0F5E4CCF-66E6-4733-AA98-2F00538A7CAD}" type="parTrans" cxnId="{B701EC19-B97F-4AAD-AD47-762FAD086E5B}">
      <dgm:prSet/>
      <dgm:spPr/>
      <dgm:t>
        <a:bodyPr/>
        <a:lstStyle/>
        <a:p>
          <a:endParaRPr lang="en-US"/>
        </a:p>
      </dgm:t>
    </dgm:pt>
    <dgm:pt modelId="{40065C4B-F63A-4B5D-A1C2-33C9CF885278}" type="sibTrans" cxnId="{B701EC19-B97F-4AAD-AD47-762FAD086E5B}">
      <dgm:prSet phldrT="01" phldr="0"/>
      <dgm:spPr/>
      <dgm:t>
        <a:bodyPr/>
        <a:lstStyle/>
        <a:p>
          <a:r>
            <a:rPr lang="en-US"/>
            <a:t>01</a:t>
          </a:r>
        </a:p>
      </dgm:t>
    </dgm:pt>
    <dgm:pt modelId="{21F8C9AF-7FB7-4EA8-9A34-7079BB52F202}">
      <dgm:prSet/>
      <dgm:spPr/>
      <dgm:t>
        <a:bodyPr/>
        <a:lstStyle/>
        <a:p>
          <a:pPr algn="ctr"/>
          <a:r>
            <a:rPr lang="en-US">
              <a:latin typeface="Calibri" panose="020F0502020204030204" pitchFamily="34" charset="0"/>
              <a:ea typeface="Calibri" panose="020F0502020204030204" pitchFamily="34" charset="0"/>
              <a:cs typeface="Calibri" panose="020F0502020204030204" pitchFamily="34" charset="0"/>
            </a:rPr>
            <a:t>Embedded Linux</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FF91E578-7DB4-4BB6-A808-5F7D03D9CEAD}" type="parTrans" cxnId="{7A0A788F-5671-47F0-9795-BF9115C70FA7}">
      <dgm:prSet/>
      <dgm:spPr/>
      <dgm:t>
        <a:bodyPr/>
        <a:lstStyle/>
        <a:p>
          <a:endParaRPr lang="en-US"/>
        </a:p>
      </dgm:t>
    </dgm:pt>
    <dgm:pt modelId="{4C6FBB5F-6BE3-436D-ADE7-F8825CCB146C}" type="sibTrans" cxnId="{7A0A788F-5671-47F0-9795-BF9115C70FA7}">
      <dgm:prSet phldrT="05" phldr="0"/>
      <dgm:spPr/>
      <dgm:t>
        <a:bodyPr/>
        <a:lstStyle/>
        <a:p>
          <a:r>
            <a:rPr lang="en-US"/>
            <a:t>05</a:t>
          </a:r>
        </a:p>
      </dgm:t>
    </dgm:pt>
    <dgm:pt modelId="{F4A17C9E-BF0D-4746-964C-E3F568A56854}">
      <dgm:prSet/>
      <dgm:spPr/>
      <dgm:t>
        <a:bodyPr/>
        <a:lstStyle/>
        <a:p>
          <a:pPr algn="ctr"/>
          <a:r>
            <a:rPr lang="en-US">
              <a:latin typeface="Calibri" panose="020F0502020204030204" pitchFamily="34" charset="0"/>
              <a:ea typeface="Calibri" panose="020F0502020204030204" pitchFamily="34" charset="0"/>
              <a:cs typeface="Calibri" panose="020F0502020204030204" pitchFamily="34" charset="0"/>
            </a:rPr>
            <a:t>Subsystems</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B07AEFE4-05FF-40FD-A5D9-AB0F170E618F}" type="parTrans" cxnId="{431D76D6-85B0-4F01-8C3B-FE2BA96F7E98}">
      <dgm:prSet/>
      <dgm:spPr/>
      <dgm:t>
        <a:bodyPr/>
        <a:lstStyle/>
        <a:p>
          <a:endParaRPr lang="en-US"/>
        </a:p>
      </dgm:t>
    </dgm:pt>
    <dgm:pt modelId="{B6CAE13E-D75D-466E-BE30-829FA8BD9047}" type="sibTrans" cxnId="{431D76D6-85B0-4F01-8C3B-FE2BA96F7E98}">
      <dgm:prSet phldrT="06" phldr="0"/>
      <dgm:spPr/>
      <dgm:t>
        <a:bodyPr/>
        <a:lstStyle/>
        <a:p>
          <a:r>
            <a:rPr lang="en-US"/>
            <a:t>06</a:t>
          </a:r>
          <a:endParaRPr lang="en-US" dirty="0"/>
        </a:p>
      </dgm:t>
    </dgm:pt>
    <dgm:pt modelId="{AB4B0A46-811D-4691-9DE6-91EFC8EA5C65}">
      <dgm:prSet custT="1"/>
      <dgm:spPr/>
      <dgm:t>
        <a:bodyPr/>
        <a:lstStyle/>
        <a:p>
          <a:pPr algn="ctr"/>
          <a:r>
            <a:rPr lang="en-US" sz="1800">
              <a:latin typeface="Calibri" panose="020F0502020204030204" pitchFamily="34" charset="0"/>
              <a:ea typeface="Calibri" panose="020F0502020204030204" pitchFamily="34" charset="0"/>
              <a:cs typeface="Calibri" panose="020F0502020204030204" pitchFamily="34" charset="0"/>
            </a:rPr>
            <a:t>ADAS</a:t>
          </a:r>
          <a:endParaRPr lang="en-US" sz="1800" dirty="0">
            <a:latin typeface="Calibri" panose="020F0502020204030204" pitchFamily="34" charset="0"/>
            <a:ea typeface="Calibri" panose="020F0502020204030204" pitchFamily="34" charset="0"/>
            <a:cs typeface="Calibri" panose="020F0502020204030204" pitchFamily="34" charset="0"/>
          </a:endParaRPr>
        </a:p>
      </dgm:t>
    </dgm:pt>
    <dgm:pt modelId="{14D2037E-0BCE-45BE-A554-3D1F11FAD2E5}" type="parTrans" cxnId="{32750DF7-CA8F-4C8C-A02F-13D8AED21F94}">
      <dgm:prSet/>
      <dgm:spPr/>
      <dgm:t>
        <a:bodyPr/>
        <a:lstStyle/>
        <a:p>
          <a:endParaRPr lang="en-US"/>
        </a:p>
      </dgm:t>
    </dgm:pt>
    <dgm:pt modelId="{36B9921C-2AEE-4BE8-8BCF-ACB2C105447F}" type="sibTrans" cxnId="{32750DF7-CA8F-4C8C-A02F-13D8AED21F94}">
      <dgm:prSet phldrT="02" phldr="0"/>
      <dgm:spPr/>
      <dgm:t>
        <a:bodyPr/>
        <a:lstStyle/>
        <a:p>
          <a:r>
            <a:rPr lang="en-US"/>
            <a:t>02</a:t>
          </a:r>
        </a:p>
      </dgm:t>
    </dgm:pt>
    <dgm:pt modelId="{C2E8E585-3B7B-476E-9BCD-C992FD6645F8}">
      <dgm:prSet custT="1"/>
      <dgm:spPr/>
      <dgm:t>
        <a:bodyPr/>
        <a:lstStyle/>
        <a:p>
          <a:pPr algn="ctr"/>
          <a:r>
            <a:rPr lang="en-US" sz="1800">
              <a:latin typeface="Calibri" panose="020F0502020204030204" pitchFamily="34" charset="0"/>
              <a:ea typeface="Calibri" panose="020F0502020204030204" pitchFamily="34" charset="0"/>
              <a:cs typeface="Calibri" panose="020F0502020204030204" pitchFamily="34" charset="0"/>
            </a:rPr>
            <a:t>Project Architecture</a:t>
          </a:r>
          <a:endParaRPr lang="en-US" sz="1800" dirty="0">
            <a:latin typeface="Calibri" panose="020F0502020204030204" pitchFamily="34" charset="0"/>
            <a:ea typeface="Calibri" panose="020F0502020204030204" pitchFamily="34" charset="0"/>
            <a:cs typeface="Calibri" panose="020F0502020204030204" pitchFamily="34" charset="0"/>
          </a:endParaRPr>
        </a:p>
      </dgm:t>
    </dgm:pt>
    <dgm:pt modelId="{1E0E3115-6C14-49B3-B6F1-45E61A81001D}" type="parTrans" cxnId="{C567FEA3-45A7-40C1-B6F8-65516A2969C5}">
      <dgm:prSet/>
      <dgm:spPr/>
      <dgm:t>
        <a:bodyPr/>
        <a:lstStyle/>
        <a:p>
          <a:endParaRPr lang="en-US"/>
        </a:p>
      </dgm:t>
    </dgm:pt>
    <dgm:pt modelId="{9CA9FBE0-33FC-4655-B044-FA0CD7287C85}" type="sibTrans" cxnId="{C567FEA3-45A7-40C1-B6F8-65516A2969C5}">
      <dgm:prSet phldrT="03" phldr="0"/>
      <dgm:spPr/>
      <dgm:t>
        <a:bodyPr/>
        <a:lstStyle/>
        <a:p>
          <a:r>
            <a:rPr lang="en-US"/>
            <a:t>03</a:t>
          </a:r>
        </a:p>
      </dgm:t>
    </dgm:pt>
    <dgm:pt modelId="{051F90A4-4B8F-4F2B-92F1-1CE0A741EFFD}">
      <dgm:prSet custT="1"/>
      <dgm:spPr/>
      <dgm:t>
        <a:bodyPr/>
        <a:lstStyle/>
        <a:p>
          <a:pPr algn="ctr"/>
          <a:r>
            <a:rPr lang="en-US" sz="1500">
              <a:latin typeface="Calibri" panose="020F0502020204030204" pitchFamily="34" charset="0"/>
              <a:ea typeface="Calibri" panose="020F0502020204030204" pitchFamily="34" charset="0"/>
              <a:cs typeface="Calibri" panose="020F0502020204030204" pitchFamily="34" charset="0"/>
            </a:rPr>
            <a:t>V2V Communication</a:t>
          </a:r>
          <a:endParaRPr lang="en-US" sz="1500" dirty="0">
            <a:latin typeface="Calibri" panose="020F0502020204030204" pitchFamily="34" charset="0"/>
            <a:ea typeface="Calibri" panose="020F0502020204030204" pitchFamily="34" charset="0"/>
            <a:cs typeface="Calibri" panose="020F0502020204030204" pitchFamily="34" charset="0"/>
          </a:endParaRPr>
        </a:p>
      </dgm:t>
    </dgm:pt>
    <dgm:pt modelId="{9BCF6C6A-AF19-40FD-9E30-726C4965A997}" type="parTrans" cxnId="{730FAA3C-521B-4446-A34D-CAEED19338A1}">
      <dgm:prSet/>
      <dgm:spPr/>
      <dgm:t>
        <a:bodyPr/>
        <a:lstStyle/>
        <a:p>
          <a:endParaRPr lang="en-US"/>
        </a:p>
      </dgm:t>
    </dgm:pt>
    <dgm:pt modelId="{59392917-62F9-4824-988A-F43CCD8ABAC2}" type="sibTrans" cxnId="{730FAA3C-521B-4446-A34D-CAEED19338A1}">
      <dgm:prSet phldrT="04" phldr="0"/>
      <dgm:spPr/>
      <dgm:t>
        <a:bodyPr/>
        <a:lstStyle/>
        <a:p>
          <a:r>
            <a:rPr lang="en-US"/>
            <a:t>04</a:t>
          </a:r>
          <a:endParaRPr lang="en-US" dirty="0"/>
        </a:p>
      </dgm:t>
    </dgm:pt>
    <dgm:pt modelId="{105EFA6B-3F46-44CE-9F56-9A4758964B1C}" type="pres">
      <dgm:prSet presAssocID="{61A86398-ABAB-4A67-BFDB-EC79318987E1}" presName="Name0" presStyleCnt="0">
        <dgm:presLayoutVars>
          <dgm:animLvl val="lvl"/>
          <dgm:resizeHandles val="exact"/>
        </dgm:presLayoutVars>
      </dgm:prSet>
      <dgm:spPr/>
    </dgm:pt>
    <dgm:pt modelId="{539C780D-E031-4DB5-8146-E4CFAB6856BF}" type="pres">
      <dgm:prSet presAssocID="{C40B8BED-1177-4F5D-84AE-60F0EB2ED002}" presName="compositeNode" presStyleCnt="0">
        <dgm:presLayoutVars>
          <dgm:bulletEnabled val="1"/>
        </dgm:presLayoutVars>
      </dgm:prSet>
      <dgm:spPr/>
    </dgm:pt>
    <dgm:pt modelId="{3F00A8D5-E108-4792-A98F-4C7E0039495C}" type="pres">
      <dgm:prSet presAssocID="{C40B8BED-1177-4F5D-84AE-60F0EB2ED002}" presName="bgRect" presStyleLbl="alignNode1" presStyleIdx="0" presStyleCnt="6"/>
      <dgm:spPr/>
    </dgm:pt>
    <dgm:pt modelId="{F976E9F8-CC46-4E63-BBAF-D70AAA91154A}" type="pres">
      <dgm:prSet presAssocID="{40065C4B-F63A-4B5D-A1C2-33C9CF885278}" presName="sibTransNodeRect" presStyleLbl="alignNode1" presStyleIdx="0" presStyleCnt="6">
        <dgm:presLayoutVars>
          <dgm:chMax val="0"/>
          <dgm:bulletEnabled val="1"/>
        </dgm:presLayoutVars>
      </dgm:prSet>
      <dgm:spPr/>
    </dgm:pt>
    <dgm:pt modelId="{0D49FEBC-DBF9-4579-89C9-0127FDA5E496}" type="pres">
      <dgm:prSet presAssocID="{C40B8BED-1177-4F5D-84AE-60F0EB2ED002}" presName="nodeRect" presStyleLbl="alignNode1" presStyleIdx="0" presStyleCnt="6">
        <dgm:presLayoutVars>
          <dgm:bulletEnabled val="1"/>
        </dgm:presLayoutVars>
      </dgm:prSet>
      <dgm:spPr/>
    </dgm:pt>
    <dgm:pt modelId="{668A0BBA-F67C-45D4-B613-249AB48E2D8F}" type="pres">
      <dgm:prSet presAssocID="{40065C4B-F63A-4B5D-A1C2-33C9CF885278}" presName="sibTrans" presStyleCnt="0"/>
      <dgm:spPr/>
    </dgm:pt>
    <dgm:pt modelId="{3331FB2F-3E58-47AA-B5E1-67AF8D5BE518}" type="pres">
      <dgm:prSet presAssocID="{AB4B0A46-811D-4691-9DE6-91EFC8EA5C65}" presName="compositeNode" presStyleCnt="0">
        <dgm:presLayoutVars>
          <dgm:bulletEnabled val="1"/>
        </dgm:presLayoutVars>
      </dgm:prSet>
      <dgm:spPr/>
    </dgm:pt>
    <dgm:pt modelId="{7A80D11A-CC40-4725-8485-09D4BAC7F392}" type="pres">
      <dgm:prSet presAssocID="{AB4B0A46-811D-4691-9DE6-91EFC8EA5C65}" presName="bgRect" presStyleLbl="alignNode1" presStyleIdx="1" presStyleCnt="6"/>
      <dgm:spPr/>
    </dgm:pt>
    <dgm:pt modelId="{9888D688-2F8E-4EC1-9BC3-770A752B5570}" type="pres">
      <dgm:prSet presAssocID="{36B9921C-2AEE-4BE8-8BCF-ACB2C105447F}" presName="sibTransNodeRect" presStyleLbl="alignNode1" presStyleIdx="1" presStyleCnt="6">
        <dgm:presLayoutVars>
          <dgm:chMax val="0"/>
          <dgm:bulletEnabled val="1"/>
        </dgm:presLayoutVars>
      </dgm:prSet>
      <dgm:spPr/>
    </dgm:pt>
    <dgm:pt modelId="{69E6903F-EBC4-42BC-A844-4852D2A49564}" type="pres">
      <dgm:prSet presAssocID="{AB4B0A46-811D-4691-9DE6-91EFC8EA5C65}" presName="nodeRect" presStyleLbl="alignNode1" presStyleIdx="1" presStyleCnt="6">
        <dgm:presLayoutVars>
          <dgm:bulletEnabled val="1"/>
        </dgm:presLayoutVars>
      </dgm:prSet>
      <dgm:spPr/>
    </dgm:pt>
    <dgm:pt modelId="{BAFE99BC-403A-4BC2-B075-6CB2010BD048}" type="pres">
      <dgm:prSet presAssocID="{36B9921C-2AEE-4BE8-8BCF-ACB2C105447F}" presName="sibTrans" presStyleCnt="0"/>
      <dgm:spPr/>
    </dgm:pt>
    <dgm:pt modelId="{F31C64A5-5354-4663-863E-21F7D2235197}" type="pres">
      <dgm:prSet presAssocID="{C2E8E585-3B7B-476E-9BCD-C992FD6645F8}" presName="compositeNode" presStyleCnt="0">
        <dgm:presLayoutVars>
          <dgm:bulletEnabled val="1"/>
        </dgm:presLayoutVars>
      </dgm:prSet>
      <dgm:spPr/>
    </dgm:pt>
    <dgm:pt modelId="{1D3DE281-826D-41CC-BAE6-D0234E640797}" type="pres">
      <dgm:prSet presAssocID="{C2E8E585-3B7B-476E-9BCD-C992FD6645F8}" presName="bgRect" presStyleLbl="alignNode1" presStyleIdx="2" presStyleCnt="6"/>
      <dgm:spPr/>
    </dgm:pt>
    <dgm:pt modelId="{26D9E5DD-7AF7-4D74-9E3A-F1AD4FBB294F}" type="pres">
      <dgm:prSet presAssocID="{9CA9FBE0-33FC-4655-B044-FA0CD7287C85}" presName="sibTransNodeRect" presStyleLbl="alignNode1" presStyleIdx="2" presStyleCnt="6">
        <dgm:presLayoutVars>
          <dgm:chMax val="0"/>
          <dgm:bulletEnabled val="1"/>
        </dgm:presLayoutVars>
      </dgm:prSet>
      <dgm:spPr/>
    </dgm:pt>
    <dgm:pt modelId="{C7362545-95CB-4CFA-9233-5001B145D9CE}" type="pres">
      <dgm:prSet presAssocID="{C2E8E585-3B7B-476E-9BCD-C992FD6645F8}" presName="nodeRect" presStyleLbl="alignNode1" presStyleIdx="2" presStyleCnt="6">
        <dgm:presLayoutVars>
          <dgm:bulletEnabled val="1"/>
        </dgm:presLayoutVars>
      </dgm:prSet>
      <dgm:spPr/>
    </dgm:pt>
    <dgm:pt modelId="{B03E519F-2BB2-43EE-B7E4-B20ADE99F94B}" type="pres">
      <dgm:prSet presAssocID="{9CA9FBE0-33FC-4655-B044-FA0CD7287C85}" presName="sibTrans" presStyleCnt="0"/>
      <dgm:spPr/>
    </dgm:pt>
    <dgm:pt modelId="{34F9EF82-0B35-4C2A-A209-21DD21AC71B8}" type="pres">
      <dgm:prSet presAssocID="{051F90A4-4B8F-4F2B-92F1-1CE0A741EFFD}" presName="compositeNode" presStyleCnt="0">
        <dgm:presLayoutVars>
          <dgm:bulletEnabled val="1"/>
        </dgm:presLayoutVars>
      </dgm:prSet>
      <dgm:spPr/>
    </dgm:pt>
    <dgm:pt modelId="{6BD66105-5C42-46E0-9B1D-0A60260E0A20}" type="pres">
      <dgm:prSet presAssocID="{051F90A4-4B8F-4F2B-92F1-1CE0A741EFFD}" presName="bgRect" presStyleLbl="alignNode1" presStyleIdx="3" presStyleCnt="6"/>
      <dgm:spPr/>
    </dgm:pt>
    <dgm:pt modelId="{4B5EB723-CDEA-4F73-B749-5DC15E31EEE7}" type="pres">
      <dgm:prSet presAssocID="{59392917-62F9-4824-988A-F43CCD8ABAC2}" presName="sibTransNodeRect" presStyleLbl="alignNode1" presStyleIdx="3" presStyleCnt="6">
        <dgm:presLayoutVars>
          <dgm:chMax val="0"/>
          <dgm:bulletEnabled val="1"/>
        </dgm:presLayoutVars>
      </dgm:prSet>
      <dgm:spPr/>
    </dgm:pt>
    <dgm:pt modelId="{329C1564-9070-4AAC-ABB5-3178A092A27A}" type="pres">
      <dgm:prSet presAssocID="{051F90A4-4B8F-4F2B-92F1-1CE0A741EFFD}" presName="nodeRect" presStyleLbl="alignNode1" presStyleIdx="3" presStyleCnt="6">
        <dgm:presLayoutVars>
          <dgm:bulletEnabled val="1"/>
        </dgm:presLayoutVars>
      </dgm:prSet>
      <dgm:spPr/>
    </dgm:pt>
    <dgm:pt modelId="{4D1BDD9D-DB95-4D54-ABBE-C18B3366407F}" type="pres">
      <dgm:prSet presAssocID="{59392917-62F9-4824-988A-F43CCD8ABAC2}" presName="sibTrans" presStyleCnt="0"/>
      <dgm:spPr/>
    </dgm:pt>
    <dgm:pt modelId="{4A7353B9-BC92-4E76-A207-4782CFCBC4FD}" type="pres">
      <dgm:prSet presAssocID="{21F8C9AF-7FB7-4EA8-9A34-7079BB52F202}" presName="compositeNode" presStyleCnt="0">
        <dgm:presLayoutVars>
          <dgm:bulletEnabled val="1"/>
        </dgm:presLayoutVars>
      </dgm:prSet>
      <dgm:spPr/>
    </dgm:pt>
    <dgm:pt modelId="{17220C29-71F5-440E-A8DE-3F08B6849453}" type="pres">
      <dgm:prSet presAssocID="{21F8C9AF-7FB7-4EA8-9A34-7079BB52F202}" presName="bgRect" presStyleLbl="alignNode1" presStyleIdx="4" presStyleCnt="6"/>
      <dgm:spPr/>
    </dgm:pt>
    <dgm:pt modelId="{4513B1AD-A652-4775-A84C-CD33C1021EB5}" type="pres">
      <dgm:prSet presAssocID="{4C6FBB5F-6BE3-436D-ADE7-F8825CCB146C}" presName="sibTransNodeRect" presStyleLbl="alignNode1" presStyleIdx="4" presStyleCnt="6">
        <dgm:presLayoutVars>
          <dgm:chMax val="0"/>
          <dgm:bulletEnabled val="1"/>
        </dgm:presLayoutVars>
      </dgm:prSet>
      <dgm:spPr/>
    </dgm:pt>
    <dgm:pt modelId="{09DF9E18-3874-4E60-8E9E-2C6ED57F1531}" type="pres">
      <dgm:prSet presAssocID="{21F8C9AF-7FB7-4EA8-9A34-7079BB52F202}" presName="nodeRect" presStyleLbl="alignNode1" presStyleIdx="4" presStyleCnt="6">
        <dgm:presLayoutVars>
          <dgm:bulletEnabled val="1"/>
        </dgm:presLayoutVars>
      </dgm:prSet>
      <dgm:spPr/>
    </dgm:pt>
    <dgm:pt modelId="{ABBA31E4-EFE3-495A-BB48-9FF33886B9D2}" type="pres">
      <dgm:prSet presAssocID="{4C6FBB5F-6BE3-436D-ADE7-F8825CCB146C}" presName="sibTrans" presStyleCnt="0"/>
      <dgm:spPr/>
    </dgm:pt>
    <dgm:pt modelId="{3BF573D9-9DD2-4448-9953-83991E87BC9F}" type="pres">
      <dgm:prSet presAssocID="{F4A17C9E-BF0D-4746-964C-E3F568A56854}" presName="compositeNode" presStyleCnt="0">
        <dgm:presLayoutVars>
          <dgm:bulletEnabled val="1"/>
        </dgm:presLayoutVars>
      </dgm:prSet>
      <dgm:spPr/>
    </dgm:pt>
    <dgm:pt modelId="{34F4E8C5-30D2-499A-9AF4-EE85A46C583A}" type="pres">
      <dgm:prSet presAssocID="{F4A17C9E-BF0D-4746-964C-E3F568A56854}" presName="bgRect" presStyleLbl="alignNode1" presStyleIdx="5" presStyleCnt="6"/>
      <dgm:spPr/>
    </dgm:pt>
    <dgm:pt modelId="{3BA1B476-4A6A-4740-9586-EBF8132BA319}" type="pres">
      <dgm:prSet presAssocID="{B6CAE13E-D75D-466E-BE30-829FA8BD9047}" presName="sibTransNodeRect" presStyleLbl="alignNode1" presStyleIdx="5" presStyleCnt="6">
        <dgm:presLayoutVars>
          <dgm:chMax val="0"/>
          <dgm:bulletEnabled val="1"/>
        </dgm:presLayoutVars>
      </dgm:prSet>
      <dgm:spPr/>
    </dgm:pt>
    <dgm:pt modelId="{B4C93538-576F-480A-BD6C-B7B8FDA906F9}" type="pres">
      <dgm:prSet presAssocID="{F4A17C9E-BF0D-4746-964C-E3F568A56854}" presName="nodeRect" presStyleLbl="alignNode1" presStyleIdx="5" presStyleCnt="6">
        <dgm:presLayoutVars>
          <dgm:bulletEnabled val="1"/>
        </dgm:presLayoutVars>
      </dgm:prSet>
      <dgm:spPr/>
    </dgm:pt>
  </dgm:ptLst>
  <dgm:cxnLst>
    <dgm:cxn modelId="{B701EC19-B97F-4AAD-AD47-762FAD086E5B}" srcId="{61A86398-ABAB-4A67-BFDB-EC79318987E1}" destId="{C40B8BED-1177-4F5D-84AE-60F0EB2ED002}" srcOrd="0" destOrd="0" parTransId="{0F5E4CCF-66E6-4733-AA98-2F00538A7CAD}" sibTransId="{40065C4B-F63A-4B5D-A1C2-33C9CF885278}"/>
    <dgm:cxn modelId="{7DE04222-E7B2-455A-AFAD-7911FC7FAEDC}" type="presOf" srcId="{F4A17C9E-BF0D-4746-964C-E3F568A56854}" destId="{B4C93538-576F-480A-BD6C-B7B8FDA906F9}" srcOrd="1" destOrd="0" presId="urn:microsoft.com/office/officeart/2016/7/layout/LinearBlockProcessNumbered"/>
    <dgm:cxn modelId="{14AA6428-B07A-4C65-B3C7-173A6008020C}" type="presOf" srcId="{B6CAE13E-D75D-466E-BE30-829FA8BD9047}" destId="{3BA1B476-4A6A-4740-9586-EBF8132BA319}" srcOrd="0" destOrd="0" presId="urn:microsoft.com/office/officeart/2016/7/layout/LinearBlockProcessNumbered"/>
    <dgm:cxn modelId="{730FAA3C-521B-4446-A34D-CAEED19338A1}" srcId="{61A86398-ABAB-4A67-BFDB-EC79318987E1}" destId="{051F90A4-4B8F-4F2B-92F1-1CE0A741EFFD}" srcOrd="3" destOrd="0" parTransId="{9BCF6C6A-AF19-40FD-9E30-726C4965A997}" sibTransId="{59392917-62F9-4824-988A-F43CCD8ABAC2}"/>
    <dgm:cxn modelId="{4589CE40-11FD-4381-8B7F-49180A3950D2}" type="presOf" srcId="{36B9921C-2AEE-4BE8-8BCF-ACB2C105447F}" destId="{9888D688-2F8E-4EC1-9BC3-770A752B5570}" srcOrd="0" destOrd="0" presId="urn:microsoft.com/office/officeart/2016/7/layout/LinearBlockProcessNumbered"/>
    <dgm:cxn modelId="{AE5ECC5D-C306-4E3D-8C24-C1A7D354F5DE}" type="presOf" srcId="{40065C4B-F63A-4B5D-A1C2-33C9CF885278}" destId="{F976E9F8-CC46-4E63-BBAF-D70AAA91154A}" srcOrd="0" destOrd="0" presId="urn:microsoft.com/office/officeart/2016/7/layout/LinearBlockProcessNumbered"/>
    <dgm:cxn modelId="{D0B76C87-8E1D-4210-9782-A2F8CABE701B}" type="presOf" srcId="{21F8C9AF-7FB7-4EA8-9A34-7079BB52F202}" destId="{09DF9E18-3874-4E60-8E9E-2C6ED57F1531}" srcOrd="1" destOrd="0" presId="urn:microsoft.com/office/officeart/2016/7/layout/LinearBlockProcessNumbered"/>
    <dgm:cxn modelId="{7A0A788F-5671-47F0-9795-BF9115C70FA7}" srcId="{61A86398-ABAB-4A67-BFDB-EC79318987E1}" destId="{21F8C9AF-7FB7-4EA8-9A34-7079BB52F202}" srcOrd="4" destOrd="0" parTransId="{FF91E578-7DB4-4BB6-A808-5F7D03D9CEAD}" sibTransId="{4C6FBB5F-6BE3-436D-ADE7-F8825CCB146C}"/>
    <dgm:cxn modelId="{6CB65590-6B11-4B6F-B26F-6285217961E8}" type="presOf" srcId="{9CA9FBE0-33FC-4655-B044-FA0CD7287C85}" destId="{26D9E5DD-7AF7-4D74-9E3A-F1AD4FBB294F}" srcOrd="0" destOrd="0" presId="urn:microsoft.com/office/officeart/2016/7/layout/LinearBlockProcessNumbered"/>
    <dgm:cxn modelId="{61B8CC97-163C-49FD-9A40-FE52CE5BD9E4}" type="presOf" srcId="{051F90A4-4B8F-4F2B-92F1-1CE0A741EFFD}" destId="{329C1564-9070-4AAC-ABB5-3178A092A27A}" srcOrd="1" destOrd="0" presId="urn:microsoft.com/office/officeart/2016/7/layout/LinearBlockProcessNumbered"/>
    <dgm:cxn modelId="{ABE0809E-5CC5-4302-998E-098EB7EBBBDB}" type="presOf" srcId="{C2E8E585-3B7B-476E-9BCD-C992FD6645F8}" destId="{C7362545-95CB-4CFA-9233-5001B145D9CE}" srcOrd="1" destOrd="0" presId="urn:microsoft.com/office/officeart/2016/7/layout/LinearBlockProcessNumbered"/>
    <dgm:cxn modelId="{C567FEA3-45A7-40C1-B6F8-65516A2969C5}" srcId="{61A86398-ABAB-4A67-BFDB-EC79318987E1}" destId="{C2E8E585-3B7B-476E-9BCD-C992FD6645F8}" srcOrd="2" destOrd="0" parTransId="{1E0E3115-6C14-49B3-B6F1-45E61A81001D}" sibTransId="{9CA9FBE0-33FC-4655-B044-FA0CD7287C85}"/>
    <dgm:cxn modelId="{338B1BBC-B8C6-453E-8550-94D65EDFE2ED}" type="presOf" srcId="{21F8C9AF-7FB7-4EA8-9A34-7079BB52F202}" destId="{17220C29-71F5-440E-A8DE-3F08B6849453}" srcOrd="0" destOrd="0" presId="urn:microsoft.com/office/officeart/2016/7/layout/LinearBlockProcessNumbered"/>
    <dgm:cxn modelId="{B9E59EC3-2AFF-4FB2-A8CD-5F7F0907A28A}" type="presOf" srcId="{C2E8E585-3B7B-476E-9BCD-C992FD6645F8}" destId="{1D3DE281-826D-41CC-BAE6-D0234E640797}" srcOrd="0" destOrd="0" presId="urn:microsoft.com/office/officeart/2016/7/layout/LinearBlockProcessNumbered"/>
    <dgm:cxn modelId="{89927CCA-D7CA-4A2C-88A0-DC20FEBECF76}" type="presOf" srcId="{C40B8BED-1177-4F5D-84AE-60F0EB2ED002}" destId="{3F00A8D5-E108-4792-A98F-4C7E0039495C}" srcOrd="0" destOrd="0" presId="urn:microsoft.com/office/officeart/2016/7/layout/LinearBlockProcessNumbered"/>
    <dgm:cxn modelId="{502764CE-0D04-4F63-8A23-728953BF5239}" type="presOf" srcId="{AB4B0A46-811D-4691-9DE6-91EFC8EA5C65}" destId="{7A80D11A-CC40-4725-8485-09D4BAC7F392}" srcOrd="0" destOrd="0" presId="urn:microsoft.com/office/officeart/2016/7/layout/LinearBlockProcessNumbered"/>
    <dgm:cxn modelId="{43071ED1-8C49-4FA0-913A-8B958571EA20}" type="presOf" srcId="{F4A17C9E-BF0D-4746-964C-E3F568A56854}" destId="{34F4E8C5-30D2-499A-9AF4-EE85A46C583A}" srcOrd="0" destOrd="0" presId="urn:microsoft.com/office/officeart/2016/7/layout/LinearBlockProcessNumbered"/>
    <dgm:cxn modelId="{594D95D2-C73B-491B-BB26-B36D0A707B6C}" type="presOf" srcId="{59392917-62F9-4824-988A-F43CCD8ABAC2}" destId="{4B5EB723-CDEA-4F73-B749-5DC15E31EEE7}" srcOrd="0" destOrd="0" presId="urn:microsoft.com/office/officeart/2016/7/layout/LinearBlockProcessNumbered"/>
    <dgm:cxn modelId="{431D76D6-85B0-4F01-8C3B-FE2BA96F7E98}" srcId="{61A86398-ABAB-4A67-BFDB-EC79318987E1}" destId="{F4A17C9E-BF0D-4746-964C-E3F568A56854}" srcOrd="5" destOrd="0" parTransId="{B07AEFE4-05FF-40FD-A5D9-AB0F170E618F}" sibTransId="{B6CAE13E-D75D-466E-BE30-829FA8BD9047}"/>
    <dgm:cxn modelId="{AEEADAD9-502B-4C7A-BC25-98C77889AB7C}" type="presOf" srcId="{4C6FBB5F-6BE3-436D-ADE7-F8825CCB146C}" destId="{4513B1AD-A652-4775-A84C-CD33C1021EB5}" srcOrd="0" destOrd="0" presId="urn:microsoft.com/office/officeart/2016/7/layout/LinearBlockProcessNumbered"/>
    <dgm:cxn modelId="{F199CEDA-F20F-458A-8DD6-07157D039A42}" type="presOf" srcId="{C40B8BED-1177-4F5D-84AE-60F0EB2ED002}" destId="{0D49FEBC-DBF9-4579-89C9-0127FDA5E496}" srcOrd="1" destOrd="0" presId="urn:microsoft.com/office/officeart/2016/7/layout/LinearBlockProcessNumbered"/>
    <dgm:cxn modelId="{E33905DE-23A9-4B6D-9539-4054F5C3440D}" type="presOf" srcId="{AB4B0A46-811D-4691-9DE6-91EFC8EA5C65}" destId="{69E6903F-EBC4-42BC-A844-4852D2A49564}" srcOrd="1" destOrd="0" presId="urn:microsoft.com/office/officeart/2016/7/layout/LinearBlockProcessNumbered"/>
    <dgm:cxn modelId="{7843C2F6-1FF5-48FE-8EA2-932E512FCBDA}" type="presOf" srcId="{61A86398-ABAB-4A67-BFDB-EC79318987E1}" destId="{105EFA6B-3F46-44CE-9F56-9A4758964B1C}" srcOrd="0" destOrd="0" presId="urn:microsoft.com/office/officeart/2016/7/layout/LinearBlockProcessNumbered"/>
    <dgm:cxn modelId="{32750DF7-CA8F-4C8C-A02F-13D8AED21F94}" srcId="{61A86398-ABAB-4A67-BFDB-EC79318987E1}" destId="{AB4B0A46-811D-4691-9DE6-91EFC8EA5C65}" srcOrd="1" destOrd="0" parTransId="{14D2037E-0BCE-45BE-A554-3D1F11FAD2E5}" sibTransId="{36B9921C-2AEE-4BE8-8BCF-ACB2C105447F}"/>
    <dgm:cxn modelId="{AF247CFF-09DB-47D0-A22C-0DB71A649229}" type="presOf" srcId="{051F90A4-4B8F-4F2B-92F1-1CE0A741EFFD}" destId="{6BD66105-5C42-46E0-9B1D-0A60260E0A20}" srcOrd="0" destOrd="0" presId="urn:microsoft.com/office/officeart/2016/7/layout/LinearBlockProcessNumbered"/>
    <dgm:cxn modelId="{820E9396-1275-49B0-A4C4-3C34A016F526}" type="presParOf" srcId="{105EFA6B-3F46-44CE-9F56-9A4758964B1C}" destId="{539C780D-E031-4DB5-8146-E4CFAB6856BF}" srcOrd="0" destOrd="0" presId="urn:microsoft.com/office/officeart/2016/7/layout/LinearBlockProcessNumbered"/>
    <dgm:cxn modelId="{7A14D04B-E23F-440C-8645-3E4985C9D200}" type="presParOf" srcId="{539C780D-E031-4DB5-8146-E4CFAB6856BF}" destId="{3F00A8D5-E108-4792-A98F-4C7E0039495C}" srcOrd="0" destOrd="0" presId="urn:microsoft.com/office/officeart/2016/7/layout/LinearBlockProcessNumbered"/>
    <dgm:cxn modelId="{9177DC34-F44C-4604-A693-06C5B73D9E1F}" type="presParOf" srcId="{539C780D-E031-4DB5-8146-E4CFAB6856BF}" destId="{F976E9F8-CC46-4E63-BBAF-D70AAA91154A}" srcOrd="1" destOrd="0" presId="urn:microsoft.com/office/officeart/2016/7/layout/LinearBlockProcessNumbered"/>
    <dgm:cxn modelId="{5325F125-A87A-46C4-8416-D55B2919B772}" type="presParOf" srcId="{539C780D-E031-4DB5-8146-E4CFAB6856BF}" destId="{0D49FEBC-DBF9-4579-89C9-0127FDA5E496}" srcOrd="2" destOrd="0" presId="urn:microsoft.com/office/officeart/2016/7/layout/LinearBlockProcessNumbered"/>
    <dgm:cxn modelId="{A684B39D-E2B3-45D6-9FC3-EB5F918EC37B}" type="presParOf" srcId="{105EFA6B-3F46-44CE-9F56-9A4758964B1C}" destId="{668A0BBA-F67C-45D4-B613-249AB48E2D8F}" srcOrd="1" destOrd="0" presId="urn:microsoft.com/office/officeart/2016/7/layout/LinearBlockProcessNumbered"/>
    <dgm:cxn modelId="{E0DEF6AD-1B34-485A-8C0A-32CBFEAF3B36}" type="presParOf" srcId="{105EFA6B-3F46-44CE-9F56-9A4758964B1C}" destId="{3331FB2F-3E58-47AA-B5E1-67AF8D5BE518}" srcOrd="2" destOrd="0" presId="urn:microsoft.com/office/officeart/2016/7/layout/LinearBlockProcessNumbered"/>
    <dgm:cxn modelId="{8D555E8C-BED4-4160-84DB-16FCA082ED1B}" type="presParOf" srcId="{3331FB2F-3E58-47AA-B5E1-67AF8D5BE518}" destId="{7A80D11A-CC40-4725-8485-09D4BAC7F392}" srcOrd="0" destOrd="0" presId="urn:microsoft.com/office/officeart/2016/7/layout/LinearBlockProcessNumbered"/>
    <dgm:cxn modelId="{C10F580E-EB7F-47AD-8DB6-01A20D7DB0E2}" type="presParOf" srcId="{3331FB2F-3E58-47AA-B5E1-67AF8D5BE518}" destId="{9888D688-2F8E-4EC1-9BC3-770A752B5570}" srcOrd="1" destOrd="0" presId="urn:microsoft.com/office/officeart/2016/7/layout/LinearBlockProcessNumbered"/>
    <dgm:cxn modelId="{B739B942-E4C1-4662-8197-91AEB8F23BCF}" type="presParOf" srcId="{3331FB2F-3E58-47AA-B5E1-67AF8D5BE518}" destId="{69E6903F-EBC4-42BC-A844-4852D2A49564}" srcOrd="2" destOrd="0" presId="urn:microsoft.com/office/officeart/2016/7/layout/LinearBlockProcessNumbered"/>
    <dgm:cxn modelId="{45F72502-78E7-4BCC-9F32-42AD87062217}" type="presParOf" srcId="{105EFA6B-3F46-44CE-9F56-9A4758964B1C}" destId="{BAFE99BC-403A-4BC2-B075-6CB2010BD048}" srcOrd="3" destOrd="0" presId="urn:microsoft.com/office/officeart/2016/7/layout/LinearBlockProcessNumbered"/>
    <dgm:cxn modelId="{55B52A85-249D-4B47-99A4-9516BF95934A}" type="presParOf" srcId="{105EFA6B-3F46-44CE-9F56-9A4758964B1C}" destId="{F31C64A5-5354-4663-863E-21F7D2235197}" srcOrd="4" destOrd="0" presId="urn:microsoft.com/office/officeart/2016/7/layout/LinearBlockProcessNumbered"/>
    <dgm:cxn modelId="{D908910D-3876-4C02-AB4A-0EE2C6C6B190}" type="presParOf" srcId="{F31C64A5-5354-4663-863E-21F7D2235197}" destId="{1D3DE281-826D-41CC-BAE6-D0234E640797}" srcOrd="0" destOrd="0" presId="urn:microsoft.com/office/officeart/2016/7/layout/LinearBlockProcessNumbered"/>
    <dgm:cxn modelId="{3A1B9290-4934-4662-9D14-DB686F0A14EA}" type="presParOf" srcId="{F31C64A5-5354-4663-863E-21F7D2235197}" destId="{26D9E5DD-7AF7-4D74-9E3A-F1AD4FBB294F}" srcOrd="1" destOrd="0" presId="urn:microsoft.com/office/officeart/2016/7/layout/LinearBlockProcessNumbered"/>
    <dgm:cxn modelId="{D514F72D-5E69-4FE6-9B6B-46038EEF44FA}" type="presParOf" srcId="{F31C64A5-5354-4663-863E-21F7D2235197}" destId="{C7362545-95CB-4CFA-9233-5001B145D9CE}" srcOrd="2" destOrd="0" presId="urn:microsoft.com/office/officeart/2016/7/layout/LinearBlockProcessNumbered"/>
    <dgm:cxn modelId="{66EDE4B2-259E-4B16-94C0-9CED49410DBC}" type="presParOf" srcId="{105EFA6B-3F46-44CE-9F56-9A4758964B1C}" destId="{B03E519F-2BB2-43EE-B7E4-B20ADE99F94B}" srcOrd="5" destOrd="0" presId="urn:microsoft.com/office/officeart/2016/7/layout/LinearBlockProcessNumbered"/>
    <dgm:cxn modelId="{512E8209-6AA7-4BEC-8A54-ACC60FE1A9AA}" type="presParOf" srcId="{105EFA6B-3F46-44CE-9F56-9A4758964B1C}" destId="{34F9EF82-0B35-4C2A-A209-21DD21AC71B8}" srcOrd="6" destOrd="0" presId="urn:microsoft.com/office/officeart/2016/7/layout/LinearBlockProcessNumbered"/>
    <dgm:cxn modelId="{33870D7E-C63A-4AE0-8CC9-757CDCB61540}" type="presParOf" srcId="{34F9EF82-0B35-4C2A-A209-21DD21AC71B8}" destId="{6BD66105-5C42-46E0-9B1D-0A60260E0A20}" srcOrd="0" destOrd="0" presId="urn:microsoft.com/office/officeart/2016/7/layout/LinearBlockProcessNumbered"/>
    <dgm:cxn modelId="{73CD19CA-E0DF-44AA-8DB5-1CA4B20F0FC7}" type="presParOf" srcId="{34F9EF82-0B35-4C2A-A209-21DD21AC71B8}" destId="{4B5EB723-CDEA-4F73-B749-5DC15E31EEE7}" srcOrd="1" destOrd="0" presId="urn:microsoft.com/office/officeart/2016/7/layout/LinearBlockProcessNumbered"/>
    <dgm:cxn modelId="{7042A54B-886D-46BF-997B-94FFD17DA48F}" type="presParOf" srcId="{34F9EF82-0B35-4C2A-A209-21DD21AC71B8}" destId="{329C1564-9070-4AAC-ABB5-3178A092A27A}" srcOrd="2" destOrd="0" presId="urn:microsoft.com/office/officeart/2016/7/layout/LinearBlockProcessNumbered"/>
    <dgm:cxn modelId="{564569DE-2FD4-429C-AFB5-3019BA841FF9}" type="presParOf" srcId="{105EFA6B-3F46-44CE-9F56-9A4758964B1C}" destId="{4D1BDD9D-DB95-4D54-ABBE-C18B3366407F}" srcOrd="7" destOrd="0" presId="urn:microsoft.com/office/officeart/2016/7/layout/LinearBlockProcessNumbered"/>
    <dgm:cxn modelId="{DE956984-99C9-4A36-9504-3A428463986A}" type="presParOf" srcId="{105EFA6B-3F46-44CE-9F56-9A4758964B1C}" destId="{4A7353B9-BC92-4E76-A207-4782CFCBC4FD}" srcOrd="8" destOrd="0" presId="urn:microsoft.com/office/officeart/2016/7/layout/LinearBlockProcessNumbered"/>
    <dgm:cxn modelId="{090FD367-1F09-4171-A406-7537EE47B905}" type="presParOf" srcId="{4A7353B9-BC92-4E76-A207-4782CFCBC4FD}" destId="{17220C29-71F5-440E-A8DE-3F08B6849453}" srcOrd="0" destOrd="0" presId="urn:microsoft.com/office/officeart/2016/7/layout/LinearBlockProcessNumbered"/>
    <dgm:cxn modelId="{9B213129-04C0-4362-93BA-15010534EBA3}" type="presParOf" srcId="{4A7353B9-BC92-4E76-A207-4782CFCBC4FD}" destId="{4513B1AD-A652-4775-A84C-CD33C1021EB5}" srcOrd="1" destOrd="0" presId="urn:microsoft.com/office/officeart/2016/7/layout/LinearBlockProcessNumbered"/>
    <dgm:cxn modelId="{8733A275-1F14-4270-9D2F-E23905A9D6D5}" type="presParOf" srcId="{4A7353B9-BC92-4E76-A207-4782CFCBC4FD}" destId="{09DF9E18-3874-4E60-8E9E-2C6ED57F1531}" srcOrd="2" destOrd="0" presId="urn:microsoft.com/office/officeart/2016/7/layout/LinearBlockProcessNumbered"/>
    <dgm:cxn modelId="{2DD548A4-F223-41F4-B8B9-FB8FBBF1C019}" type="presParOf" srcId="{105EFA6B-3F46-44CE-9F56-9A4758964B1C}" destId="{ABBA31E4-EFE3-495A-BB48-9FF33886B9D2}" srcOrd="9" destOrd="0" presId="urn:microsoft.com/office/officeart/2016/7/layout/LinearBlockProcessNumbered"/>
    <dgm:cxn modelId="{066EBCAF-B516-4D77-BF0C-97239B7BA038}" type="presParOf" srcId="{105EFA6B-3F46-44CE-9F56-9A4758964B1C}" destId="{3BF573D9-9DD2-4448-9953-83991E87BC9F}" srcOrd="10" destOrd="0" presId="urn:microsoft.com/office/officeart/2016/7/layout/LinearBlockProcessNumbered"/>
    <dgm:cxn modelId="{0BA6554C-77D0-4C6A-8981-17ADE7BC8D21}" type="presParOf" srcId="{3BF573D9-9DD2-4448-9953-83991E87BC9F}" destId="{34F4E8C5-30D2-499A-9AF4-EE85A46C583A}" srcOrd="0" destOrd="0" presId="urn:microsoft.com/office/officeart/2016/7/layout/LinearBlockProcessNumbered"/>
    <dgm:cxn modelId="{713DC70C-3E97-470D-A8F3-15796F4B88E9}" type="presParOf" srcId="{3BF573D9-9DD2-4448-9953-83991E87BC9F}" destId="{3BA1B476-4A6A-4740-9586-EBF8132BA319}" srcOrd="1" destOrd="0" presId="urn:microsoft.com/office/officeart/2016/7/layout/LinearBlockProcessNumbered"/>
    <dgm:cxn modelId="{ED594BD2-28FA-4769-B8AE-662E605BBA6C}" type="presParOf" srcId="{3BF573D9-9DD2-4448-9953-83991E87BC9F}" destId="{B4C93538-576F-480A-BD6C-B7B8FDA906F9}"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A86398-ABAB-4A67-BFDB-EC79318987E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0B8BED-1177-4F5D-84AE-60F0EB2ED002}">
      <dgm:prSet/>
      <dgm:spPr/>
      <dgm:t>
        <a:bodyPr/>
        <a:lstStyle/>
        <a:p>
          <a:pPr>
            <a:lnSpc>
              <a:spcPct val="100000"/>
            </a:lnSpc>
          </a:pPr>
          <a:r>
            <a:rPr lang="en-US" dirty="0">
              <a:latin typeface="Calibri" panose="020F0502020204030204" pitchFamily="34" charset="0"/>
              <a:ea typeface="Calibri" panose="020F0502020204030204" pitchFamily="34" charset="0"/>
              <a:cs typeface="Calibri" panose="020F0502020204030204" pitchFamily="34" charset="0"/>
            </a:rPr>
            <a:t>The objective of this project is to design a system based on V2V communication technology.</a:t>
          </a:r>
        </a:p>
      </dgm:t>
    </dgm:pt>
    <dgm:pt modelId="{0F5E4CCF-66E6-4733-AA98-2F00538A7CAD}" type="parTrans" cxnId="{B701EC19-B97F-4AAD-AD47-762FAD086E5B}">
      <dgm:prSet/>
      <dgm:spPr/>
      <dgm:t>
        <a:bodyPr/>
        <a:lstStyle/>
        <a:p>
          <a:endParaRPr lang="en-US"/>
        </a:p>
      </dgm:t>
    </dgm:pt>
    <dgm:pt modelId="{40065C4B-F63A-4B5D-A1C2-33C9CF885278}" type="sibTrans" cxnId="{B701EC19-B97F-4AAD-AD47-762FAD086E5B}">
      <dgm:prSet phldrT="01"/>
      <dgm:spPr/>
      <dgm:t>
        <a:bodyPr/>
        <a:lstStyle/>
        <a:p>
          <a:endParaRPr lang="en-US"/>
        </a:p>
      </dgm:t>
    </dgm:pt>
    <dgm:pt modelId="{21F8C9AF-7FB7-4EA8-9A34-7079BB52F202}">
      <dgm:prSet/>
      <dgm:spPr/>
      <dgm:t>
        <a:bodyPr/>
        <a:lstStyle/>
        <a:p>
          <a:pPr>
            <a:lnSpc>
              <a:spcPct val="100000"/>
            </a:lnSpc>
          </a:pPr>
          <a:r>
            <a:rPr lang="en-US" dirty="0">
              <a:latin typeface="Calibri" panose="020F0502020204030204" pitchFamily="34" charset="0"/>
              <a:ea typeface="Calibri" panose="020F0502020204030204" pitchFamily="34" charset="0"/>
              <a:cs typeface="Calibri" panose="020F0502020204030204" pitchFamily="34" charset="0"/>
            </a:rPr>
            <a:t>Saving time by helping people to park easily and make the driving journey easily and more comfortable.</a:t>
          </a:r>
        </a:p>
      </dgm:t>
    </dgm:pt>
    <dgm:pt modelId="{FF91E578-7DB4-4BB6-A808-5F7D03D9CEAD}" type="parTrans" cxnId="{7A0A788F-5671-47F0-9795-BF9115C70FA7}">
      <dgm:prSet/>
      <dgm:spPr/>
      <dgm:t>
        <a:bodyPr/>
        <a:lstStyle/>
        <a:p>
          <a:endParaRPr lang="en-US"/>
        </a:p>
      </dgm:t>
    </dgm:pt>
    <dgm:pt modelId="{4C6FBB5F-6BE3-436D-ADE7-F8825CCB146C}" type="sibTrans" cxnId="{7A0A788F-5671-47F0-9795-BF9115C70FA7}">
      <dgm:prSet phldrT="02"/>
      <dgm:spPr/>
      <dgm:t>
        <a:bodyPr/>
        <a:lstStyle/>
        <a:p>
          <a:endParaRPr lang="en-US"/>
        </a:p>
      </dgm:t>
    </dgm:pt>
    <dgm:pt modelId="{F4A17C9E-BF0D-4746-964C-E3F568A56854}">
      <dgm:prSet/>
      <dgm:spPr/>
      <dgm:t>
        <a:bodyPr/>
        <a:lstStyle/>
        <a:p>
          <a:pPr>
            <a:lnSpc>
              <a:spcPct val="100000"/>
            </a:lnSpc>
          </a:pPr>
          <a:r>
            <a:rPr lang="en-US" dirty="0">
              <a:latin typeface="Calibri" panose="020F0502020204030204" pitchFamily="34" charset="0"/>
              <a:ea typeface="Calibri" panose="020F0502020204030204" pitchFamily="34" charset="0"/>
              <a:cs typeface="Calibri" panose="020F0502020204030204" pitchFamily="34" charset="0"/>
            </a:rPr>
            <a:t>The project aims to enhance automotive safety and convenience by integrating advanced driver assistance systems into a cohesive and intelligent framework. </a:t>
          </a:r>
        </a:p>
      </dgm:t>
    </dgm:pt>
    <dgm:pt modelId="{B07AEFE4-05FF-40FD-A5D9-AB0F170E618F}" type="parTrans" cxnId="{431D76D6-85B0-4F01-8C3B-FE2BA96F7E98}">
      <dgm:prSet/>
      <dgm:spPr/>
      <dgm:t>
        <a:bodyPr/>
        <a:lstStyle/>
        <a:p>
          <a:endParaRPr lang="en-US"/>
        </a:p>
      </dgm:t>
    </dgm:pt>
    <dgm:pt modelId="{B6CAE13E-D75D-466E-BE30-829FA8BD9047}" type="sibTrans" cxnId="{431D76D6-85B0-4F01-8C3B-FE2BA96F7E98}">
      <dgm:prSet phldrT="03"/>
      <dgm:spPr/>
      <dgm:t>
        <a:bodyPr/>
        <a:lstStyle/>
        <a:p>
          <a:endParaRPr lang="en-US"/>
        </a:p>
      </dgm:t>
    </dgm:pt>
    <dgm:pt modelId="{8923CFD5-2984-47D5-8813-8442629EE3ED}" type="pres">
      <dgm:prSet presAssocID="{61A86398-ABAB-4A67-BFDB-EC79318987E1}" presName="root" presStyleCnt="0">
        <dgm:presLayoutVars>
          <dgm:dir/>
          <dgm:resizeHandles val="exact"/>
        </dgm:presLayoutVars>
      </dgm:prSet>
      <dgm:spPr/>
    </dgm:pt>
    <dgm:pt modelId="{29C681DF-3190-40F1-AC4A-0225E7B72906}" type="pres">
      <dgm:prSet presAssocID="{C40B8BED-1177-4F5D-84AE-60F0EB2ED002}" presName="compNode" presStyleCnt="0"/>
      <dgm:spPr/>
    </dgm:pt>
    <dgm:pt modelId="{70C01586-EABB-4AE6-B66D-7B8B06E6BD1C}" type="pres">
      <dgm:prSet presAssocID="{C40B8BED-1177-4F5D-84AE-60F0EB2ED002}" presName="bgRect" presStyleLbl="bgShp" presStyleIdx="0" presStyleCnt="3"/>
      <dgm:spPr/>
    </dgm:pt>
    <dgm:pt modelId="{4397B1D5-DF69-411F-91A9-F79C4B856A20}" type="pres">
      <dgm:prSet presAssocID="{C40B8BED-1177-4F5D-84AE-60F0EB2ED0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AFA748AF-A2C5-488F-84D2-BC407B1B8C0A}" type="pres">
      <dgm:prSet presAssocID="{C40B8BED-1177-4F5D-84AE-60F0EB2ED002}" presName="spaceRect" presStyleCnt="0"/>
      <dgm:spPr/>
    </dgm:pt>
    <dgm:pt modelId="{8E88223F-9071-4D77-B047-A1FF86F2E377}" type="pres">
      <dgm:prSet presAssocID="{C40B8BED-1177-4F5D-84AE-60F0EB2ED002}" presName="parTx" presStyleLbl="revTx" presStyleIdx="0" presStyleCnt="3">
        <dgm:presLayoutVars>
          <dgm:chMax val="0"/>
          <dgm:chPref val="0"/>
        </dgm:presLayoutVars>
      </dgm:prSet>
      <dgm:spPr/>
    </dgm:pt>
    <dgm:pt modelId="{1DD41A2A-5E8F-4708-B1BF-61E9F4AF6338}" type="pres">
      <dgm:prSet presAssocID="{40065C4B-F63A-4B5D-A1C2-33C9CF885278}" presName="sibTrans" presStyleCnt="0"/>
      <dgm:spPr/>
    </dgm:pt>
    <dgm:pt modelId="{911B905C-3F1A-421F-A443-2ECE7E6A8D1B}" type="pres">
      <dgm:prSet presAssocID="{21F8C9AF-7FB7-4EA8-9A34-7079BB52F202}" presName="compNode" presStyleCnt="0"/>
      <dgm:spPr/>
    </dgm:pt>
    <dgm:pt modelId="{CD10F5E4-97BE-4199-AB87-0811CFD6DD95}" type="pres">
      <dgm:prSet presAssocID="{21F8C9AF-7FB7-4EA8-9A34-7079BB52F202}" presName="bgRect" presStyleLbl="bgShp" presStyleIdx="1" presStyleCnt="3"/>
      <dgm:spPr/>
    </dgm:pt>
    <dgm:pt modelId="{417912BB-1E1B-4B63-8758-816E2B06ECFD}" type="pres">
      <dgm:prSet presAssocID="{21F8C9AF-7FB7-4EA8-9A34-7079BB52F2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rk scene"/>
        </a:ext>
      </dgm:extLst>
    </dgm:pt>
    <dgm:pt modelId="{0B3DC0E6-1C4F-4059-8C89-1D6637077E0D}" type="pres">
      <dgm:prSet presAssocID="{21F8C9AF-7FB7-4EA8-9A34-7079BB52F202}" presName="spaceRect" presStyleCnt="0"/>
      <dgm:spPr/>
    </dgm:pt>
    <dgm:pt modelId="{2AE9546F-4BC1-46DB-ADC7-D9A16C58927A}" type="pres">
      <dgm:prSet presAssocID="{21F8C9AF-7FB7-4EA8-9A34-7079BB52F202}" presName="parTx" presStyleLbl="revTx" presStyleIdx="1" presStyleCnt="3">
        <dgm:presLayoutVars>
          <dgm:chMax val="0"/>
          <dgm:chPref val="0"/>
        </dgm:presLayoutVars>
      </dgm:prSet>
      <dgm:spPr/>
    </dgm:pt>
    <dgm:pt modelId="{18092C87-934C-4DAC-BDC7-DCB42C06D1B2}" type="pres">
      <dgm:prSet presAssocID="{4C6FBB5F-6BE3-436D-ADE7-F8825CCB146C}" presName="sibTrans" presStyleCnt="0"/>
      <dgm:spPr/>
    </dgm:pt>
    <dgm:pt modelId="{C1E66AFE-1495-4690-BA25-F3A8018FD341}" type="pres">
      <dgm:prSet presAssocID="{F4A17C9E-BF0D-4746-964C-E3F568A56854}" presName="compNode" presStyleCnt="0"/>
      <dgm:spPr/>
    </dgm:pt>
    <dgm:pt modelId="{52927C35-33D4-480F-AF8F-2019943E43EA}" type="pres">
      <dgm:prSet presAssocID="{F4A17C9E-BF0D-4746-964C-E3F568A56854}" presName="bgRect" presStyleLbl="bgShp" presStyleIdx="2" presStyleCnt="3"/>
      <dgm:spPr/>
    </dgm:pt>
    <dgm:pt modelId="{C2A5E661-D0A9-4CB8-BFB9-44FB7B9F2525}" type="pres">
      <dgm:prSet presAssocID="{F4A17C9E-BF0D-4746-964C-E3F568A5685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AD169348-F31F-4034-8C8C-77B805008B17}" type="pres">
      <dgm:prSet presAssocID="{F4A17C9E-BF0D-4746-964C-E3F568A56854}" presName="spaceRect" presStyleCnt="0"/>
      <dgm:spPr/>
    </dgm:pt>
    <dgm:pt modelId="{63126252-A6F9-4BF0-ACAD-EF49FF05CFD2}" type="pres">
      <dgm:prSet presAssocID="{F4A17C9E-BF0D-4746-964C-E3F568A56854}" presName="parTx" presStyleLbl="revTx" presStyleIdx="2" presStyleCnt="3">
        <dgm:presLayoutVars>
          <dgm:chMax val="0"/>
          <dgm:chPref val="0"/>
        </dgm:presLayoutVars>
      </dgm:prSet>
      <dgm:spPr/>
    </dgm:pt>
  </dgm:ptLst>
  <dgm:cxnLst>
    <dgm:cxn modelId="{C8727F08-D160-4FCA-B37C-24B5817FA2D6}" type="presOf" srcId="{F4A17C9E-BF0D-4746-964C-E3F568A56854}" destId="{63126252-A6F9-4BF0-ACAD-EF49FF05CFD2}" srcOrd="0" destOrd="0" presId="urn:microsoft.com/office/officeart/2018/2/layout/IconVerticalSolidList"/>
    <dgm:cxn modelId="{B701EC19-B97F-4AAD-AD47-762FAD086E5B}" srcId="{61A86398-ABAB-4A67-BFDB-EC79318987E1}" destId="{C40B8BED-1177-4F5D-84AE-60F0EB2ED002}" srcOrd="0" destOrd="0" parTransId="{0F5E4CCF-66E6-4733-AA98-2F00538A7CAD}" sibTransId="{40065C4B-F63A-4B5D-A1C2-33C9CF885278}"/>
    <dgm:cxn modelId="{92B4488B-8FA1-4A06-B91A-A531FBD2C17C}" type="presOf" srcId="{61A86398-ABAB-4A67-BFDB-EC79318987E1}" destId="{8923CFD5-2984-47D5-8813-8442629EE3ED}" srcOrd="0" destOrd="0" presId="urn:microsoft.com/office/officeart/2018/2/layout/IconVerticalSolidList"/>
    <dgm:cxn modelId="{52E5498C-6776-40F4-A804-C52B9F7BC21E}" type="presOf" srcId="{21F8C9AF-7FB7-4EA8-9A34-7079BB52F202}" destId="{2AE9546F-4BC1-46DB-ADC7-D9A16C58927A}" srcOrd="0" destOrd="0" presId="urn:microsoft.com/office/officeart/2018/2/layout/IconVerticalSolidList"/>
    <dgm:cxn modelId="{7A0A788F-5671-47F0-9795-BF9115C70FA7}" srcId="{61A86398-ABAB-4A67-BFDB-EC79318987E1}" destId="{21F8C9AF-7FB7-4EA8-9A34-7079BB52F202}" srcOrd="1" destOrd="0" parTransId="{FF91E578-7DB4-4BB6-A808-5F7D03D9CEAD}" sibTransId="{4C6FBB5F-6BE3-436D-ADE7-F8825CCB146C}"/>
    <dgm:cxn modelId="{431D76D6-85B0-4F01-8C3B-FE2BA96F7E98}" srcId="{61A86398-ABAB-4A67-BFDB-EC79318987E1}" destId="{F4A17C9E-BF0D-4746-964C-E3F568A56854}" srcOrd="2" destOrd="0" parTransId="{B07AEFE4-05FF-40FD-A5D9-AB0F170E618F}" sibTransId="{B6CAE13E-D75D-466E-BE30-829FA8BD9047}"/>
    <dgm:cxn modelId="{736635E0-0116-415E-A523-8B0C175CB1AB}" type="presOf" srcId="{C40B8BED-1177-4F5D-84AE-60F0EB2ED002}" destId="{8E88223F-9071-4D77-B047-A1FF86F2E377}" srcOrd="0" destOrd="0" presId="urn:microsoft.com/office/officeart/2018/2/layout/IconVerticalSolidList"/>
    <dgm:cxn modelId="{59F94759-9932-4966-907D-3CCA4B297666}" type="presParOf" srcId="{8923CFD5-2984-47D5-8813-8442629EE3ED}" destId="{29C681DF-3190-40F1-AC4A-0225E7B72906}" srcOrd="0" destOrd="0" presId="urn:microsoft.com/office/officeart/2018/2/layout/IconVerticalSolidList"/>
    <dgm:cxn modelId="{9C827308-2CD8-40BE-8901-16F56488BAD5}" type="presParOf" srcId="{29C681DF-3190-40F1-AC4A-0225E7B72906}" destId="{70C01586-EABB-4AE6-B66D-7B8B06E6BD1C}" srcOrd="0" destOrd="0" presId="urn:microsoft.com/office/officeart/2018/2/layout/IconVerticalSolidList"/>
    <dgm:cxn modelId="{C30F5644-EEA4-4B99-93DA-0856F59C5F00}" type="presParOf" srcId="{29C681DF-3190-40F1-AC4A-0225E7B72906}" destId="{4397B1D5-DF69-411F-91A9-F79C4B856A20}" srcOrd="1" destOrd="0" presId="urn:microsoft.com/office/officeart/2018/2/layout/IconVerticalSolidList"/>
    <dgm:cxn modelId="{A44BFA4C-4D1A-44D8-8A9D-EFEF60FF0AEC}" type="presParOf" srcId="{29C681DF-3190-40F1-AC4A-0225E7B72906}" destId="{AFA748AF-A2C5-488F-84D2-BC407B1B8C0A}" srcOrd="2" destOrd="0" presId="urn:microsoft.com/office/officeart/2018/2/layout/IconVerticalSolidList"/>
    <dgm:cxn modelId="{FBBC646C-887B-465D-AFC3-35F94208EDF8}" type="presParOf" srcId="{29C681DF-3190-40F1-AC4A-0225E7B72906}" destId="{8E88223F-9071-4D77-B047-A1FF86F2E377}" srcOrd="3" destOrd="0" presId="urn:microsoft.com/office/officeart/2018/2/layout/IconVerticalSolidList"/>
    <dgm:cxn modelId="{05FB296D-BF08-4A1D-8489-D88B2864994A}" type="presParOf" srcId="{8923CFD5-2984-47D5-8813-8442629EE3ED}" destId="{1DD41A2A-5E8F-4708-B1BF-61E9F4AF6338}" srcOrd="1" destOrd="0" presId="urn:microsoft.com/office/officeart/2018/2/layout/IconVerticalSolidList"/>
    <dgm:cxn modelId="{A47DA4D7-64B9-4853-A62D-015AC9F35047}" type="presParOf" srcId="{8923CFD5-2984-47D5-8813-8442629EE3ED}" destId="{911B905C-3F1A-421F-A443-2ECE7E6A8D1B}" srcOrd="2" destOrd="0" presId="urn:microsoft.com/office/officeart/2018/2/layout/IconVerticalSolidList"/>
    <dgm:cxn modelId="{C548B428-BCCD-4B5E-8C42-8800DC96B12C}" type="presParOf" srcId="{911B905C-3F1A-421F-A443-2ECE7E6A8D1B}" destId="{CD10F5E4-97BE-4199-AB87-0811CFD6DD95}" srcOrd="0" destOrd="0" presId="urn:microsoft.com/office/officeart/2018/2/layout/IconVerticalSolidList"/>
    <dgm:cxn modelId="{EAC244EC-FA5C-4AA6-9A64-2929660FBAA4}" type="presParOf" srcId="{911B905C-3F1A-421F-A443-2ECE7E6A8D1B}" destId="{417912BB-1E1B-4B63-8758-816E2B06ECFD}" srcOrd="1" destOrd="0" presId="urn:microsoft.com/office/officeart/2018/2/layout/IconVerticalSolidList"/>
    <dgm:cxn modelId="{C5D9E172-688C-4EE3-8495-490C50D5DB52}" type="presParOf" srcId="{911B905C-3F1A-421F-A443-2ECE7E6A8D1B}" destId="{0B3DC0E6-1C4F-4059-8C89-1D6637077E0D}" srcOrd="2" destOrd="0" presId="urn:microsoft.com/office/officeart/2018/2/layout/IconVerticalSolidList"/>
    <dgm:cxn modelId="{B7338BA4-BC23-45DD-AD03-963212F60012}" type="presParOf" srcId="{911B905C-3F1A-421F-A443-2ECE7E6A8D1B}" destId="{2AE9546F-4BC1-46DB-ADC7-D9A16C58927A}" srcOrd="3" destOrd="0" presId="urn:microsoft.com/office/officeart/2018/2/layout/IconVerticalSolidList"/>
    <dgm:cxn modelId="{37887088-BAD9-4AB4-9284-435ED5541429}" type="presParOf" srcId="{8923CFD5-2984-47D5-8813-8442629EE3ED}" destId="{18092C87-934C-4DAC-BDC7-DCB42C06D1B2}" srcOrd="3" destOrd="0" presId="urn:microsoft.com/office/officeart/2018/2/layout/IconVerticalSolidList"/>
    <dgm:cxn modelId="{D7EFCB93-0808-495D-BD26-ADF286EDB4AB}" type="presParOf" srcId="{8923CFD5-2984-47D5-8813-8442629EE3ED}" destId="{C1E66AFE-1495-4690-BA25-F3A8018FD341}" srcOrd="4" destOrd="0" presId="urn:microsoft.com/office/officeart/2018/2/layout/IconVerticalSolidList"/>
    <dgm:cxn modelId="{65823C61-FFCE-42C6-B287-8B200A8C2556}" type="presParOf" srcId="{C1E66AFE-1495-4690-BA25-F3A8018FD341}" destId="{52927C35-33D4-480F-AF8F-2019943E43EA}" srcOrd="0" destOrd="0" presId="urn:microsoft.com/office/officeart/2018/2/layout/IconVerticalSolidList"/>
    <dgm:cxn modelId="{BFE97CBD-46DB-409A-B1F2-5FA597400067}" type="presParOf" srcId="{C1E66AFE-1495-4690-BA25-F3A8018FD341}" destId="{C2A5E661-D0A9-4CB8-BFB9-44FB7B9F2525}" srcOrd="1" destOrd="0" presId="urn:microsoft.com/office/officeart/2018/2/layout/IconVerticalSolidList"/>
    <dgm:cxn modelId="{B2AD692D-F9B6-4630-BC47-76CA8BBF46CC}" type="presParOf" srcId="{C1E66AFE-1495-4690-BA25-F3A8018FD341}" destId="{AD169348-F31F-4034-8C8C-77B805008B17}" srcOrd="2" destOrd="0" presId="urn:microsoft.com/office/officeart/2018/2/layout/IconVerticalSolidList"/>
    <dgm:cxn modelId="{544AC1A5-43FB-4354-8ABA-5286FDB1A855}" type="presParOf" srcId="{C1E66AFE-1495-4690-BA25-F3A8018FD341}" destId="{63126252-A6F9-4BF0-ACAD-EF49FF05CF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A3A62E-F42A-4284-9514-383AA6CC569C}"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2383016-F827-40F4-9F3C-774B6F88B424}">
      <dgm:prSet/>
      <dgm:spPr/>
      <dgm:t>
        <a:bodyPr/>
        <a:lstStyle/>
        <a:p>
          <a:r>
            <a:rPr lang="en-US"/>
            <a:t>Module A: Hardware and Sensors. </a:t>
          </a:r>
        </a:p>
      </dgm:t>
    </dgm:pt>
    <dgm:pt modelId="{FE192DA4-FB38-4391-B264-44F7540C5245}" type="parTrans" cxnId="{3E0D66A0-D5CD-42A3-B2A7-9F4A30FDE7B7}">
      <dgm:prSet/>
      <dgm:spPr/>
      <dgm:t>
        <a:bodyPr/>
        <a:lstStyle/>
        <a:p>
          <a:endParaRPr lang="en-US"/>
        </a:p>
      </dgm:t>
    </dgm:pt>
    <dgm:pt modelId="{10FC4DC2-5BE5-45AD-8CBA-CA9F1A2AA8E3}" type="sibTrans" cxnId="{3E0D66A0-D5CD-42A3-B2A7-9F4A30FDE7B7}">
      <dgm:prSet/>
      <dgm:spPr/>
      <dgm:t>
        <a:bodyPr/>
        <a:lstStyle/>
        <a:p>
          <a:endParaRPr lang="en-US"/>
        </a:p>
      </dgm:t>
    </dgm:pt>
    <dgm:pt modelId="{155167B0-D467-41C7-84E4-AA1D1C657DCB}">
      <dgm:prSet/>
      <dgm:spPr/>
      <dgm:t>
        <a:bodyPr/>
        <a:lstStyle/>
        <a:p>
          <a:r>
            <a:rPr lang="en-US"/>
            <a:t>Module B: Software Architecture.  </a:t>
          </a:r>
        </a:p>
      </dgm:t>
    </dgm:pt>
    <dgm:pt modelId="{2977A8BC-5006-42E7-8503-3523690501CD}" type="parTrans" cxnId="{D7671C16-F5FF-4BAF-9D2D-9A8392BF2714}">
      <dgm:prSet/>
      <dgm:spPr/>
      <dgm:t>
        <a:bodyPr/>
        <a:lstStyle/>
        <a:p>
          <a:endParaRPr lang="en-US"/>
        </a:p>
      </dgm:t>
    </dgm:pt>
    <dgm:pt modelId="{0FE566E9-940F-4F41-B38F-BA811E29C1F6}" type="sibTrans" cxnId="{D7671C16-F5FF-4BAF-9D2D-9A8392BF2714}">
      <dgm:prSet/>
      <dgm:spPr/>
      <dgm:t>
        <a:bodyPr/>
        <a:lstStyle/>
        <a:p>
          <a:endParaRPr lang="en-US"/>
        </a:p>
      </dgm:t>
    </dgm:pt>
    <dgm:pt modelId="{CD54C994-B5E4-43AE-8196-3BBB24D54335}">
      <dgm:prSet/>
      <dgm:spPr/>
      <dgm:t>
        <a:bodyPr/>
        <a:lstStyle/>
        <a:p>
          <a:r>
            <a:rPr lang="en-US" dirty="0"/>
            <a:t>Module C: Embedded Linux Application with Internet of Things. </a:t>
          </a:r>
        </a:p>
      </dgm:t>
    </dgm:pt>
    <dgm:pt modelId="{0045E1FB-FD59-41D3-B7B3-6C89005E4F2B}" type="parTrans" cxnId="{451541D7-7E4F-4C3E-8AEB-732EB4A0BEF9}">
      <dgm:prSet/>
      <dgm:spPr/>
      <dgm:t>
        <a:bodyPr/>
        <a:lstStyle/>
        <a:p>
          <a:endParaRPr lang="en-US"/>
        </a:p>
      </dgm:t>
    </dgm:pt>
    <dgm:pt modelId="{5A294E2E-29F5-4381-817E-118277253E25}" type="sibTrans" cxnId="{451541D7-7E4F-4C3E-8AEB-732EB4A0BEF9}">
      <dgm:prSet/>
      <dgm:spPr/>
      <dgm:t>
        <a:bodyPr/>
        <a:lstStyle/>
        <a:p>
          <a:endParaRPr lang="en-US"/>
        </a:p>
      </dgm:t>
    </dgm:pt>
    <dgm:pt modelId="{D61877F3-7D54-4FF2-8B90-39A0FDBD5518}">
      <dgm:prSet/>
      <dgm:spPr/>
      <dgm:t>
        <a:bodyPr/>
        <a:lstStyle/>
        <a:p>
          <a:r>
            <a:rPr lang="en-US" dirty="0"/>
            <a:t>Module D: Subsystems. </a:t>
          </a:r>
        </a:p>
      </dgm:t>
    </dgm:pt>
    <dgm:pt modelId="{03B7CF99-986B-4BD7-900E-30F4B7957054}" type="parTrans" cxnId="{8F88D9E6-08AF-4ADB-8466-2C7E34E6948E}">
      <dgm:prSet/>
      <dgm:spPr/>
      <dgm:t>
        <a:bodyPr/>
        <a:lstStyle/>
        <a:p>
          <a:endParaRPr lang="en-US"/>
        </a:p>
      </dgm:t>
    </dgm:pt>
    <dgm:pt modelId="{4EC55D70-1F97-4928-A225-4C1B4B731368}" type="sibTrans" cxnId="{8F88D9E6-08AF-4ADB-8466-2C7E34E6948E}">
      <dgm:prSet/>
      <dgm:spPr/>
      <dgm:t>
        <a:bodyPr/>
        <a:lstStyle/>
        <a:p>
          <a:endParaRPr lang="en-US"/>
        </a:p>
      </dgm:t>
    </dgm:pt>
    <dgm:pt modelId="{CF65D8E0-A4F0-495E-A3DB-E9177A543C22}" type="pres">
      <dgm:prSet presAssocID="{0FA3A62E-F42A-4284-9514-383AA6CC569C}" presName="linear" presStyleCnt="0">
        <dgm:presLayoutVars>
          <dgm:animLvl val="lvl"/>
          <dgm:resizeHandles val="exact"/>
        </dgm:presLayoutVars>
      </dgm:prSet>
      <dgm:spPr/>
    </dgm:pt>
    <dgm:pt modelId="{0F836BDE-7547-45F2-90CC-B872BDECFFF0}" type="pres">
      <dgm:prSet presAssocID="{12383016-F827-40F4-9F3C-774B6F88B424}" presName="parentText" presStyleLbl="node1" presStyleIdx="0" presStyleCnt="4">
        <dgm:presLayoutVars>
          <dgm:chMax val="0"/>
          <dgm:bulletEnabled val="1"/>
        </dgm:presLayoutVars>
      </dgm:prSet>
      <dgm:spPr/>
    </dgm:pt>
    <dgm:pt modelId="{5D4D5988-3780-4B1F-B889-6982C6532F11}" type="pres">
      <dgm:prSet presAssocID="{10FC4DC2-5BE5-45AD-8CBA-CA9F1A2AA8E3}" presName="spacer" presStyleCnt="0"/>
      <dgm:spPr/>
    </dgm:pt>
    <dgm:pt modelId="{26B90E2B-6C57-4010-B687-B441D1626B2D}" type="pres">
      <dgm:prSet presAssocID="{155167B0-D467-41C7-84E4-AA1D1C657DCB}" presName="parentText" presStyleLbl="node1" presStyleIdx="1" presStyleCnt="4">
        <dgm:presLayoutVars>
          <dgm:chMax val="0"/>
          <dgm:bulletEnabled val="1"/>
        </dgm:presLayoutVars>
      </dgm:prSet>
      <dgm:spPr/>
    </dgm:pt>
    <dgm:pt modelId="{F6765CE3-BE37-46E3-B7E2-B61BF274706F}" type="pres">
      <dgm:prSet presAssocID="{0FE566E9-940F-4F41-B38F-BA811E29C1F6}" presName="spacer" presStyleCnt="0"/>
      <dgm:spPr/>
    </dgm:pt>
    <dgm:pt modelId="{4EDDC9EB-749A-4F36-AF86-592DE58B1356}" type="pres">
      <dgm:prSet presAssocID="{CD54C994-B5E4-43AE-8196-3BBB24D54335}" presName="parentText" presStyleLbl="node1" presStyleIdx="2" presStyleCnt="4">
        <dgm:presLayoutVars>
          <dgm:chMax val="0"/>
          <dgm:bulletEnabled val="1"/>
        </dgm:presLayoutVars>
      </dgm:prSet>
      <dgm:spPr/>
    </dgm:pt>
    <dgm:pt modelId="{77E57C09-605C-44D3-8DDC-916B3BF14F7F}" type="pres">
      <dgm:prSet presAssocID="{5A294E2E-29F5-4381-817E-118277253E25}" presName="spacer" presStyleCnt="0"/>
      <dgm:spPr/>
    </dgm:pt>
    <dgm:pt modelId="{88D10908-0D2D-4BF9-9E75-2C17FE73832E}" type="pres">
      <dgm:prSet presAssocID="{D61877F3-7D54-4FF2-8B90-39A0FDBD5518}" presName="parentText" presStyleLbl="node1" presStyleIdx="3" presStyleCnt="4">
        <dgm:presLayoutVars>
          <dgm:chMax val="0"/>
          <dgm:bulletEnabled val="1"/>
        </dgm:presLayoutVars>
      </dgm:prSet>
      <dgm:spPr/>
    </dgm:pt>
  </dgm:ptLst>
  <dgm:cxnLst>
    <dgm:cxn modelId="{D7671C16-F5FF-4BAF-9D2D-9A8392BF2714}" srcId="{0FA3A62E-F42A-4284-9514-383AA6CC569C}" destId="{155167B0-D467-41C7-84E4-AA1D1C657DCB}" srcOrd="1" destOrd="0" parTransId="{2977A8BC-5006-42E7-8503-3523690501CD}" sibTransId="{0FE566E9-940F-4F41-B38F-BA811E29C1F6}"/>
    <dgm:cxn modelId="{2FA8AB1A-EE64-419F-B02A-44E678E1B28B}" type="presOf" srcId="{0FA3A62E-F42A-4284-9514-383AA6CC569C}" destId="{CF65D8E0-A4F0-495E-A3DB-E9177A543C22}" srcOrd="0" destOrd="0" presId="urn:microsoft.com/office/officeart/2005/8/layout/vList2"/>
    <dgm:cxn modelId="{F918873D-908B-487F-99A5-861DF8830AF1}" type="presOf" srcId="{12383016-F827-40F4-9F3C-774B6F88B424}" destId="{0F836BDE-7547-45F2-90CC-B872BDECFFF0}" srcOrd="0" destOrd="0" presId="urn:microsoft.com/office/officeart/2005/8/layout/vList2"/>
    <dgm:cxn modelId="{3E0D66A0-D5CD-42A3-B2A7-9F4A30FDE7B7}" srcId="{0FA3A62E-F42A-4284-9514-383AA6CC569C}" destId="{12383016-F827-40F4-9F3C-774B6F88B424}" srcOrd="0" destOrd="0" parTransId="{FE192DA4-FB38-4391-B264-44F7540C5245}" sibTransId="{10FC4DC2-5BE5-45AD-8CBA-CA9F1A2AA8E3}"/>
    <dgm:cxn modelId="{F4C55DA8-0B7F-41C4-9A6C-A7D9848F9108}" type="presOf" srcId="{D61877F3-7D54-4FF2-8B90-39A0FDBD5518}" destId="{88D10908-0D2D-4BF9-9E75-2C17FE73832E}" srcOrd="0" destOrd="0" presId="urn:microsoft.com/office/officeart/2005/8/layout/vList2"/>
    <dgm:cxn modelId="{451541D7-7E4F-4C3E-8AEB-732EB4A0BEF9}" srcId="{0FA3A62E-F42A-4284-9514-383AA6CC569C}" destId="{CD54C994-B5E4-43AE-8196-3BBB24D54335}" srcOrd="2" destOrd="0" parTransId="{0045E1FB-FD59-41D3-B7B3-6C89005E4F2B}" sibTransId="{5A294E2E-29F5-4381-817E-118277253E25}"/>
    <dgm:cxn modelId="{8F88D9E6-08AF-4ADB-8466-2C7E34E6948E}" srcId="{0FA3A62E-F42A-4284-9514-383AA6CC569C}" destId="{D61877F3-7D54-4FF2-8B90-39A0FDBD5518}" srcOrd="3" destOrd="0" parTransId="{03B7CF99-986B-4BD7-900E-30F4B7957054}" sibTransId="{4EC55D70-1F97-4928-A225-4C1B4B731368}"/>
    <dgm:cxn modelId="{E78790F2-6111-4DB7-B989-D800ACA59051}" type="presOf" srcId="{CD54C994-B5E4-43AE-8196-3BBB24D54335}" destId="{4EDDC9EB-749A-4F36-AF86-592DE58B1356}" srcOrd="0" destOrd="0" presId="urn:microsoft.com/office/officeart/2005/8/layout/vList2"/>
    <dgm:cxn modelId="{57D731F8-4E7C-4C6F-B12A-21676AAB3442}" type="presOf" srcId="{155167B0-D467-41C7-84E4-AA1D1C657DCB}" destId="{26B90E2B-6C57-4010-B687-B441D1626B2D}" srcOrd="0" destOrd="0" presId="urn:microsoft.com/office/officeart/2005/8/layout/vList2"/>
    <dgm:cxn modelId="{7850D97E-026F-43A6-9F0E-EAA49300E11D}" type="presParOf" srcId="{CF65D8E0-A4F0-495E-A3DB-E9177A543C22}" destId="{0F836BDE-7547-45F2-90CC-B872BDECFFF0}" srcOrd="0" destOrd="0" presId="urn:microsoft.com/office/officeart/2005/8/layout/vList2"/>
    <dgm:cxn modelId="{754DC14A-53C8-4EB7-8D73-17677CC4CA5E}" type="presParOf" srcId="{CF65D8E0-A4F0-495E-A3DB-E9177A543C22}" destId="{5D4D5988-3780-4B1F-B889-6982C6532F11}" srcOrd="1" destOrd="0" presId="urn:microsoft.com/office/officeart/2005/8/layout/vList2"/>
    <dgm:cxn modelId="{40139004-D1A4-4177-9D06-B55CBA5D85B9}" type="presParOf" srcId="{CF65D8E0-A4F0-495E-A3DB-E9177A543C22}" destId="{26B90E2B-6C57-4010-B687-B441D1626B2D}" srcOrd="2" destOrd="0" presId="urn:microsoft.com/office/officeart/2005/8/layout/vList2"/>
    <dgm:cxn modelId="{F493E892-9ACE-4029-B041-3315365A8665}" type="presParOf" srcId="{CF65D8E0-A4F0-495E-A3DB-E9177A543C22}" destId="{F6765CE3-BE37-46E3-B7E2-B61BF274706F}" srcOrd="3" destOrd="0" presId="urn:microsoft.com/office/officeart/2005/8/layout/vList2"/>
    <dgm:cxn modelId="{92971A1A-F38A-4C46-83AB-FE78A650CE01}" type="presParOf" srcId="{CF65D8E0-A4F0-495E-A3DB-E9177A543C22}" destId="{4EDDC9EB-749A-4F36-AF86-592DE58B1356}" srcOrd="4" destOrd="0" presId="urn:microsoft.com/office/officeart/2005/8/layout/vList2"/>
    <dgm:cxn modelId="{704CB173-C0D7-4194-B088-789E62575174}" type="presParOf" srcId="{CF65D8E0-A4F0-495E-A3DB-E9177A543C22}" destId="{77E57C09-605C-44D3-8DDC-916B3BF14F7F}" srcOrd="5" destOrd="0" presId="urn:microsoft.com/office/officeart/2005/8/layout/vList2"/>
    <dgm:cxn modelId="{968D4EAA-7A7E-4D66-84D6-86110F9104E8}" type="presParOf" srcId="{CF65D8E0-A4F0-495E-A3DB-E9177A543C22}" destId="{88D10908-0D2D-4BF9-9E75-2C17FE73832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A86398-ABAB-4A67-BFDB-EC79318987E1}"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C40B8BED-1177-4F5D-84AE-60F0EB2ED002}">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STM32F103C8T6</a:t>
          </a:r>
        </a:p>
      </dgm:t>
    </dgm:pt>
    <dgm:pt modelId="{0F5E4CCF-66E6-4733-AA98-2F00538A7CAD}" type="parTrans" cxnId="{B701EC19-B97F-4AAD-AD47-762FAD086E5B}">
      <dgm:prSet/>
      <dgm:spPr/>
      <dgm:t>
        <a:bodyPr/>
        <a:lstStyle/>
        <a:p>
          <a:endParaRPr lang="en-US"/>
        </a:p>
      </dgm:t>
    </dgm:pt>
    <dgm:pt modelId="{40065C4B-F63A-4B5D-A1C2-33C9CF885278}" type="sibTrans" cxnId="{B701EC19-B97F-4AAD-AD47-762FAD086E5B}">
      <dgm:prSet phldrT="01" phldr="0"/>
      <dgm:spPr/>
      <dgm:t>
        <a:bodyPr/>
        <a:lstStyle/>
        <a:p>
          <a:endParaRPr lang="en-US"/>
        </a:p>
      </dgm:t>
    </dgm:pt>
    <dgm:pt modelId="{21F8C9AF-7FB7-4EA8-9A34-7079BB52F202}">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The Raspberry Pi</a:t>
          </a:r>
        </a:p>
      </dgm:t>
    </dgm:pt>
    <dgm:pt modelId="{FF91E578-7DB4-4BB6-A808-5F7D03D9CEAD}" type="parTrans" cxnId="{7A0A788F-5671-47F0-9795-BF9115C70FA7}">
      <dgm:prSet/>
      <dgm:spPr/>
      <dgm:t>
        <a:bodyPr/>
        <a:lstStyle/>
        <a:p>
          <a:endParaRPr lang="en-US"/>
        </a:p>
      </dgm:t>
    </dgm:pt>
    <dgm:pt modelId="{4C6FBB5F-6BE3-436D-ADE7-F8825CCB146C}" type="sibTrans" cxnId="{7A0A788F-5671-47F0-9795-BF9115C70FA7}">
      <dgm:prSet phldrT="02" phldr="0"/>
      <dgm:spPr/>
      <dgm:t>
        <a:bodyPr/>
        <a:lstStyle/>
        <a:p>
          <a:endParaRPr lang="en-US"/>
        </a:p>
      </dgm:t>
    </dgm:pt>
    <dgm:pt modelId="{F4A17C9E-BF0D-4746-964C-E3F568A56854}">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The Sensors and Actuators</a:t>
          </a:r>
        </a:p>
      </dgm:t>
    </dgm:pt>
    <dgm:pt modelId="{B07AEFE4-05FF-40FD-A5D9-AB0F170E618F}" type="parTrans" cxnId="{431D76D6-85B0-4F01-8C3B-FE2BA96F7E98}">
      <dgm:prSet/>
      <dgm:spPr/>
      <dgm:t>
        <a:bodyPr/>
        <a:lstStyle/>
        <a:p>
          <a:endParaRPr lang="en-US"/>
        </a:p>
      </dgm:t>
    </dgm:pt>
    <dgm:pt modelId="{B6CAE13E-D75D-466E-BE30-829FA8BD9047}" type="sibTrans" cxnId="{431D76D6-85B0-4F01-8C3B-FE2BA96F7E98}">
      <dgm:prSet phldrT="03" phldr="0"/>
      <dgm:spPr/>
      <dgm:t>
        <a:bodyPr/>
        <a:lstStyle/>
        <a:p>
          <a:endParaRPr lang="en-US"/>
        </a:p>
      </dgm:t>
    </dgm:pt>
    <dgm:pt modelId="{99D2AD5A-FA98-4B58-A096-AE2B4E880FE8}" type="pres">
      <dgm:prSet presAssocID="{61A86398-ABAB-4A67-BFDB-EC79318987E1}" presName="diagram" presStyleCnt="0">
        <dgm:presLayoutVars>
          <dgm:dir/>
          <dgm:resizeHandles val="exact"/>
        </dgm:presLayoutVars>
      </dgm:prSet>
      <dgm:spPr/>
    </dgm:pt>
    <dgm:pt modelId="{1661B944-8D24-4B45-AB8C-84865588F9C7}" type="pres">
      <dgm:prSet presAssocID="{C40B8BED-1177-4F5D-84AE-60F0EB2ED002}" presName="node" presStyleLbl="node1" presStyleIdx="0" presStyleCnt="3">
        <dgm:presLayoutVars>
          <dgm:bulletEnabled val="1"/>
        </dgm:presLayoutVars>
      </dgm:prSet>
      <dgm:spPr/>
    </dgm:pt>
    <dgm:pt modelId="{018BE2AF-1DAA-4E13-B06F-A3368377D6D8}" type="pres">
      <dgm:prSet presAssocID="{40065C4B-F63A-4B5D-A1C2-33C9CF885278}" presName="sibTrans" presStyleCnt="0"/>
      <dgm:spPr/>
    </dgm:pt>
    <dgm:pt modelId="{357FAFEA-7744-4805-8673-924D384723E9}" type="pres">
      <dgm:prSet presAssocID="{21F8C9AF-7FB7-4EA8-9A34-7079BB52F202}" presName="node" presStyleLbl="node1" presStyleIdx="1" presStyleCnt="3">
        <dgm:presLayoutVars>
          <dgm:bulletEnabled val="1"/>
        </dgm:presLayoutVars>
      </dgm:prSet>
      <dgm:spPr/>
    </dgm:pt>
    <dgm:pt modelId="{B05A03D0-839B-43B8-B174-2BF6DA982E47}" type="pres">
      <dgm:prSet presAssocID="{4C6FBB5F-6BE3-436D-ADE7-F8825CCB146C}" presName="sibTrans" presStyleCnt="0"/>
      <dgm:spPr/>
    </dgm:pt>
    <dgm:pt modelId="{7E7A28F6-6E26-40FB-ADAF-59D5C4C8AEEA}" type="pres">
      <dgm:prSet presAssocID="{F4A17C9E-BF0D-4746-964C-E3F568A56854}" presName="node" presStyleLbl="node1" presStyleIdx="2" presStyleCnt="3">
        <dgm:presLayoutVars>
          <dgm:bulletEnabled val="1"/>
        </dgm:presLayoutVars>
      </dgm:prSet>
      <dgm:spPr/>
    </dgm:pt>
  </dgm:ptLst>
  <dgm:cxnLst>
    <dgm:cxn modelId="{A750A614-89B9-4764-AC61-91EA25EF966D}" type="presOf" srcId="{F4A17C9E-BF0D-4746-964C-E3F568A56854}" destId="{7E7A28F6-6E26-40FB-ADAF-59D5C4C8AEEA}" srcOrd="0" destOrd="0" presId="urn:microsoft.com/office/officeart/2005/8/layout/default"/>
    <dgm:cxn modelId="{B701EC19-B97F-4AAD-AD47-762FAD086E5B}" srcId="{61A86398-ABAB-4A67-BFDB-EC79318987E1}" destId="{C40B8BED-1177-4F5D-84AE-60F0EB2ED002}" srcOrd="0" destOrd="0" parTransId="{0F5E4CCF-66E6-4733-AA98-2F00538A7CAD}" sibTransId="{40065C4B-F63A-4B5D-A1C2-33C9CF885278}"/>
    <dgm:cxn modelId="{C5543171-726C-4E2F-A610-C77E4B5B466A}" type="presOf" srcId="{21F8C9AF-7FB7-4EA8-9A34-7079BB52F202}" destId="{357FAFEA-7744-4805-8673-924D384723E9}" srcOrd="0" destOrd="0" presId="urn:microsoft.com/office/officeart/2005/8/layout/default"/>
    <dgm:cxn modelId="{7A0A788F-5671-47F0-9795-BF9115C70FA7}" srcId="{61A86398-ABAB-4A67-BFDB-EC79318987E1}" destId="{21F8C9AF-7FB7-4EA8-9A34-7079BB52F202}" srcOrd="1" destOrd="0" parTransId="{FF91E578-7DB4-4BB6-A808-5F7D03D9CEAD}" sibTransId="{4C6FBB5F-6BE3-436D-ADE7-F8825CCB146C}"/>
    <dgm:cxn modelId="{E76D7B9A-2E0C-4914-A5C3-67FB1D578A4E}" type="presOf" srcId="{61A86398-ABAB-4A67-BFDB-EC79318987E1}" destId="{99D2AD5A-FA98-4B58-A096-AE2B4E880FE8}" srcOrd="0" destOrd="0" presId="urn:microsoft.com/office/officeart/2005/8/layout/default"/>
    <dgm:cxn modelId="{9E83A1AA-3E26-4552-820A-BD97E59C9AB3}" type="presOf" srcId="{C40B8BED-1177-4F5D-84AE-60F0EB2ED002}" destId="{1661B944-8D24-4B45-AB8C-84865588F9C7}" srcOrd="0" destOrd="0" presId="urn:microsoft.com/office/officeart/2005/8/layout/default"/>
    <dgm:cxn modelId="{431D76D6-85B0-4F01-8C3B-FE2BA96F7E98}" srcId="{61A86398-ABAB-4A67-BFDB-EC79318987E1}" destId="{F4A17C9E-BF0D-4746-964C-E3F568A56854}" srcOrd="2" destOrd="0" parTransId="{B07AEFE4-05FF-40FD-A5D9-AB0F170E618F}" sibTransId="{B6CAE13E-D75D-466E-BE30-829FA8BD9047}"/>
    <dgm:cxn modelId="{78F53079-FC85-4315-9EDC-689AA8936E7D}" type="presParOf" srcId="{99D2AD5A-FA98-4B58-A096-AE2B4E880FE8}" destId="{1661B944-8D24-4B45-AB8C-84865588F9C7}" srcOrd="0" destOrd="0" presId="urn:microsoft.com/office/officeart/2005/8/layout/default"/>
    <dgm:cxn modelId="{F309378D-C681-44D4-97C8-F132A261ABC3}" type="presParOf" srcId="{99D2AD5A-FA98-4B58-A096-AE2B4E880FE8}" destId="{018BE2AF-1DAA-4E13-B06F-A3368377D6D8}" srcOrd="1" destOrd="0" presId="urn:microsoft.com/office/officeart/2005/8/layout/default"/>
    <dgm:cxn modelId="{F14A3FEE-9FC9-442F-9275-435344289FA8}" type="presParOf" srcId="{99D2AD5A-FA98-4B58-A096-AE2B4E880FE8}" destId="{357FAFEA-7744-4805-8673-924D384723E9}" srcOrd="2" destOrd="0" presId="urn:microsoft.com/office/officeart/2005/8/layout/default"/>
    <dgm:cxn modelId="{3178A588-7B29-496D-9333-F2AE31CC8684}" type="presParOf" srcId="{99D2AD5A-FA98-4B58-A096-AE2B4E880FE8}" destId="{B05A03D0-839B-43B8-B174-2BF6DA982E47}" srcOrd="3" destOrd="0" presId="urn:microsoft.com/office/officeart/2005/8/layout/default"/>
    <dgm:cxn modelId="{D51CCFDE-7B09-4B25-914E-07F99DB3CBFA}" type="presParOf" srcId="{99D2AD5A-FA98-4B58-A096-AE2B4E880FE8}" destId="{7E7A28F6-6E26-40FB-ADAF-59D5C4C8AEE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A86398-ABAB-4A67-BFDB-EC79318987E1}"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C40B8BED-1177-4F5D-84AE-60F0EB2ED002}">
      <dgm:prSet custT="1"/>
      <dgm:spPr/>
      <dgm:t>
        <a:bodyPr/>
        <a:lstStyle/>
        <a:p>
          <a:pPr>
            <a:lnSpc>
              <a:spcPct val="100000"/>
            </a:lnSpc>
          </a:pPr>
          <a:r>
            <a:rPr lang="en-US" sz="3600" dirty="0">
              <a:latin typeface="Calibri" panose="020F0502020204030204" pitchFamily="34" charset="0"/>
              <a:ea typeface="Calibri" panose="020F0502020204030204" pitchFamily="34" charset="0"/>
              <a:cs typeface="Calibri" panose="020F0502020204030204" pitchFamily="34" charset="0"/>
            </a:rPr>
            <a:t>Universal Asynchronous Receiver Transmitter (UART)</a:t>
          </a:r>
        </a:p>
      </dgm:t>
    </dgm:pt>
    <dgm:pt modelId="{0F5E4CCF-66E6-4733-AA98-2F00538A7CAD}" type="parTrans" cxnId="{B701EC19-B97F-4AAD-AD47-762FAD086E5B}">
      <dgm:prSet/>
      <dgm:spPr/>
      <dgm:t>
        <a:bodyPr/>
        <a:lstStyle/>
        <a:p>
          <a:endParaRPr lang="en-US"/>
        </a:p>
      </dgm:t>
    </dgm:pt>
    <dgm:pt modelId="{40065C4B-F63A-4B5D-A1C2-33C9CF885278}" type="sibTrans" cxnId="{B701EC19-B97F-4AAD-AD47-762FAD086E5B}">
      <dgm:prSet phldrT="01" phldr="0"/>
      <dgm:spPr/>
      <dgm:t>
        <a:bodyPr/>
        <a:lstStyle/>
        <a:p>
          <a:endParaRPr lang="en-US"/>
        </a:p>
      </dgm:t>
    </dgm:pt>
    <dgm:pt modelId="{21F8C9AF-7FB7-4EA8-9A34-7079BB52F202}">
      <dgm:prSet custT="1"/>
      <dgm:spPr/>
      <dgm:t>
        <a:bodyPr/>
        <a:lstStyle/>
        <a:p>
          <a:pPr>
            <a:lnSpc>
              <a:spcPct val="100000"/>
            </a:lnSpc>
          </a:pPr>
          <a:r>
            <a:rPr lang="en-US" sz="3600" dirty="0">
              <a:latin typeface="Calibri" panose="020F0502020204030204" pitchFamily="34" charset="0"/>
              <a:ea typeface="Calibri" panose="020F0502020204030204" pitchFamily="34" charset="0"/>
              <a:cs typeface="Calibri" panose="020F0502020204030204" pitchFamily="34" charset="0"/>
            </a:rPr>
            <a:t>Bluetooth</a:t>
          </a:r>
        </a:p>
      </dgm:t>
    </dgm:pt>
    <dgm:pt modelId="{FF91E578-7DB4-4BB6-A808-5F7D03D9CEAD}" type="parTrans" cxnId="{7A0A788F-5671-47F0-9795-BF9115C70FA7}">
      <dgm:prSet/>
      <dgm:spPr/>
      <dgm:t>
        <a:bodyPr/>
        <a:lstStyle/>
        <a:p>
          <a:endParaRPr lang="en-US"/>
        </a:p>
      </dgm:t>
    </dgm:pt>
    <dgm:pt modelId="{4C6FBB5F-6BE3-436D-ADE7-F8825CCB146C}" type="sibTrans" cxnId="{7A0A788F-5671-47F0-9795-BF9115C70FA7}">
      <dgm:prSet phldrT="02" phldr="0"/>
      <dgm:spPr/>
      <dgm:t>
        <a:bodyPr/>
        <a:lstStyle/>
        <a:p>
          <a:endParaRPr lang="en-US"/>
        </a:p>
      </dgm:t>
    </dgm:pt>
    <dgm:pt modelId="{A9C450C1-3432-4A83-8A03-C86C5F0BCD53}" type="pres">
      <dgm:prSet presAssocID="{61A86398-ABAB-4A67-BFDB-EC79318987E1}" presName="diagram" presStyleCnt="0">
        <dgm:presLayoutVars>
          <dgm:dir/>
          <dgm:resizeHandles val="exact"/>
        </dgm:presLayoutVars>
      </dgm:prSet>
      <dgm:spPr/>
    </dgm:pt>
    <dgm:pt modelId="{0D412951-59EB-4287-A962-FBE92FB48D67}" type="pres">
      <dgm:prSet presAssocID="{C40B8BED-1177-4F5D-84AE-60F0EB2ED002}" presName="node" presStyleLbl="node1" presStyleIdx="0" presStyleCnt="2">
        <dgm:presLayoutVars>
          <dgm:bulletEnabled val="1"/>
        </dgm:presLayoutVars>
      </dgm:prSet>
      <dgm:spPr/>
    </dgm:pt>
    <dgm:pt modelId="{B125AF97-CFF0-482D-BDFF-A57CE7312897}" type="pres">
      <dgm:prSet presAssocID="{40065C4B-F63A-4B5D-A1C2-33C9CF885278}" presName="sibTrans" presStyleCnt="0"/>
      <dgm:spPr/>
    </dgm:pt>
    <dgm:pt modelId="{430FCD41-2E45-4653-855B-87F2FFF52869}" type="pres">
      <dgm:prSet presAssocID="{21F8C9AF-7FB7-4EA8-9A34-7079BB52F202}" presName="node" presStyleLbl="node1" presStyleIdx="1" presStyleCnt="2">
        <dgm:presLayoutVars>
          <dgm:bulletEnabled val="1"/>
        </dgm:presLayoutVars>
      </dgm:prSet>
      <dgm:spPr/>
    </dgm:pt>
  </dgm:ptLst>
  <dgm:cxnLst>
    <dgm:cxn modelId="{B701EC19-B97F-4AAD-AD47-762FAD086E5B}" srcId="{61A86398-ABAB-4A67-BFDB-EC79318987E1}" destId="{C40B8BED-1177-4F5D-84AE-60F0EB2ED002}" srcOrd="0" destOrd="0" parTransId="{0F5E4CCF-66E6-4733-AA98-2F00538A7CAD}" sibTransId="{40065C4B-F63A-4B5D-A1C2-33C9CF885278}"/>
    <dgm:cxn modelId="{D222181B-2218-43F6-9B4A-66DD42FEEB51}" type="presOf" srcId="{C40B8BED-1177-4F5D-84AE-60F0EB2ED002}" destId="{0D412951-59EB-4287-A962-FBE92FB48D67}" srcOrd="0" destOrd="0" presId="urn:microsoft.com/office/officeart/2005/8/layout/default"/>
    <dgm:cxn modelId="{7A0A788F-5671-47F0-9795-BF9115C70FA7}" srcId="{61A86398-ABAB-4A67-BFDB-EC79318987E1}" destId="{21F8C9AF-7FB7-4EA8-9A34-7079BB52F202}" srcOrd="1" destOrd="0" parTransId="{FF91E578-7DB4-4BB6-A808-5F7D03D9CEAD}" sibTransId="{4C6FBB5F-6BE3-436D-ADE7-F8825CCB146C}"/>
    <dgm:cxn modelId="{36EB93D7-1CBD-4867-B375-EDDDB96660D0}" type="presOf" srcId="{21F8C9AF-7FB7-4EA8-9A34-7079BB52F202}" destId="{430FCD41-2E45-4653-855B-87F2FFF52869}" srcOrd="0" destOrd="0" presId="urn:microsoft.com/office/officeart/2005/8/layout/default"/>
    <dgm:cxn modelId="{B81905E9-FC5C-453C-97F0-8CF4A6743429}" type="presOf" srcId="{61A86398-ABAB-4A67-BFDB-EC79318987E1}" destId="{A9C450C1-3432-4A83-8A03-C86C5F0BCD53}" srcOrd="0" destOrd="0" presId="urn:microsoft.com/office/officeart/2005/8/layout/default"/>
    <dgm:cxn modelId="{82D8F155-E55A-48ED-A8C6-9F82AB44E5D3}" type="presParOf" srcId="{A9C450C1-3432-4A83-8A03-C86C5F0BCD53}" destId="{0D412951-59EB-4287-A962-FBE92FB48D67}" srcOrd="0" destOrd="0" presId="urn:microsoft.com/office/officeart/2005/8/layout/default"/>
    <dgm:cxn modelId="{B3E9CD0D-E540-466B-B57C-C1985751B062}" type="presParOf" srcId="{A9C450C1-3432-4A83-8A03-C86C5F0BCD53}" destId="{B125AF97-CFF0-482D-BDFF-A57CE7312897}" srcOrd="1" destOrd="0" presId="urn:microsoft.com/office/officeart/2005/8/layout/default"/>
    <dgm:cxn modelId="{474AD09A-0AB0-4EEC-991F-FDA7612634A0}" type="presParOf" srcId="{A9C450C1-3432-4A83-8A03-C86C5F0BCD53}" destId="{430FCD41-2E45-4653-855B-87F2FFF52869}"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A86398-ABAB-4A67-BFDB-EC79318987E1}"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C40B8BED-1177-4F5D-84AE-60F0EB2ED002}">
      <dgm:prSet custT="1"/>
      <dgm:spPr/>
      <dgm:t>
        <a:bodyPr/>
        <a:lstStyle/>
        <a:p>
          <a:pPr>
            <a:lnSpc>
              <a:spcPct val="100000"/>
            </a:lnSpc>
          </a:pPr>
          <a:r>
            <a:rPr lang="en-US" sz="4000" dirty="0">
              <a:latin typeface="Calibri" panose="020F0502020204030204" pitchFamily="34" charset="0"/>
              <a:ea typeface="Calibri" panose="020F0502020204030204" pitchFamily="34" charset="0"/>
              <a:cs typeface="Calibri" panose="020F0502020204030204" pitchFamily="34" charset="0"/>
            </a:rPr>
            <a:t>Embedded Linux.</a:t>
          </a:r>
        </a:p>
      </dgm:t>
    </dgm:pt>
    <dgm:pt modelId="{0F5E4CCF-66E6-4733-AA98-2F00538A7CAD}" type="parTrans" cxnId="{B701EC19-B97F-4AAD-AD47-762FAD086E5B}">
      <dgm:prSet/>
      <dgm:spPr/>
      <dgm:t>
        <a:bodyPr/>
        <a:lstStyle/>
        <a:p>
          <a:endParaRPr lang="en-US"/>
        </a:p>
      </dgm:t>
    </dgm:pt>
    <dgm:pt modelId="{40065C4B-F63A-4B5D-A1C2-33C9CF885278}" type="sibTrans" cxnId="{B701EC19-B97F-4AAD-AD47-762FAD086E5B}">
      <dgm:prSet phldrT="01" phldr="0"/>
      <dgm:spPr/>
      <dgm:t>
        <a:bodyPr/>
        <a:lstStyle/>
        <a:p>
          <a:endParaRPr lang="en-US"/>
        </a:p>
      </dgm:t>
    </dgm:pt>
    <dgm:pt modelId="{21F8C9AF-7FB7-4EA8-9A34-7079BB52F202}">
      <dgm:prSet custT="1"/>
      <dgm:spPr/>
      <dgm:t>
        <a:bodyPr/>
        <a:lstStyle/>
        <a:p>
          <a:pPr>
            <a:lnSpc>
              <a:spcPct val="100000"/>
            </a:lnSpc>
          </a:pPr>
          <a:r>
            <a:rPr lang="en-US" sz="4000" dirty="0">
              <a:latin typeface="Calibri" panose="020F0502020204030204" pitchFamily="34" charset="0"/>
              <a:ea typeface="Calibri" panose="020F0502020204030204" pitchFamily="34" charset="0"/>
              <a:cs typeface="Calibri" panose="020F0502020204030204" pitchFamily="34" charset="0"/>
            </a:rPr>
            <a:t>V2V</a:t>
          </a:r>
        </a:p>
        <a:p>
          <a:pPr>
            <a:lnSpc>
              <a:spcPct val="100000"/>
            </a:lnSpc>
          </a:pPr>
          <a:r>
            <a:rPr lang="en-US" sz="4000" dirty="0">
              <a:latin typeface="Calibri" panose="020F0502020204030204" pitchFamily="34" charset="0"/>
              <a:ea typeface="Calibri" panose="020F0502020204030204" pitchFamily="34" charset="0"/>
              <a:cs typeface="Calibri" panose="020F0502020204030204" pitchFamily="34" charset="0"/>
            </a:rPr>
            <a:t>Communication</a:t>
          </a:r>
        </a:p>
      </dgm:t>
    </dgm:pt>
    <dgm:pt modelId="{FF91E578-7DB4-4BB6-A808-5F7D03D9CEAD}" type="parTrans" cxnId="{7A0A788F-5671-47F0-9795-BF9115C70FA7}">
      <dgm:prSet/>
      <dgm:spPr/>
      <dgm:t>
        <a:bodyPr/>
        <a:lstStyle/>
        <a:p>
          <a:endParaRPr lang="en-US"/>
        </a:p>
      </dgm:t>
    </dgm:pt>
    <dgm:pt modelId="{4C6FBB5F-6BE3-436D-ADE7-F8825CCB146C}" type="sibTrans" cxnId="{7A0A788F-5671-47F0-9795-BF9115C70FA7}">
      <dgm:prSet phldrT="02" phldr="0"/>
      <dgm:spPr/>
      <dgm:t>
        <a:bodyPr/>
        <a:lstStyle/>
        <a:p>
          <a:endParaRPr lang="en-US"/>
        </a:p>
      </dgm:t>
    </dgm:pt>
    <dgm:pt modelId="{A9C450C1-3432-4A83-8A03-C86C5F0BCD53}" type="pres">
      <dgm:prSet presAssocID="{61A86398-ABAB-4A67-BFDB-EC79318987E1}" presName="diagram" presStyleCnt="0">
        <dgm:presLayoutVars>
          <dgm:dir/>
          <dgm:resizeHandles val="exact"/>
        </dgm:presLayoutVars>
      </dgm:prSet>
      <dgm:spPr/>
    </dgm:pt>
    <dgm:pt modelId="{0D412951-59EB-4287-A962-FBE92FB48D67}" type="pres">
      <dgm:prSet presAssocID="{C40B8BED-1177-4F5D-84AE-60F0EB2ED002}" presName="node" presStyleLbl="node1" presStyleIdx="0" presStyleCnt="2">
        <dgm:presLayoutVars>
          <dgm:bulletEnabled val="1"/>
        </dgm:presLayoutVars>
      </dgm:prSet>
      <dgm:spPr/>
    </dgm:pt>
    <dgm:pt modelId="{B125AF97-CFF0-482D-BDFF-A57CE7312897}" type="pres">
      <dgm:prSet presAssocID="{40065C4B-F63A-4B5D-A1C2-33C9CF885278}" presName="sibTrans" presStyleCnt="0"/>
      <dgm:spPr/>
    </dgm:pt>
    <dgm:pt modelId="{430FCD41-2E45-4653-855B-87F2FFF52869}" type="pres">
      <dgm:prSet presAssocID="{21F8C9AF-7FB7-4EA8-9A34-7079BB52F202}" presName="node" presStyleLbl="node1" presStyleIdx="1" presStyleCnt="2">
        <dgm:presLayoutVars>
          <dgm:bulletEnabled val="1"/>
        </dgm:presLayoutVars>
      </dgm:prSet>
      <dgm:spPr/>
    </dgm:pt>
  </dgm:ptLst>
  <dgm:cxnLst>
    <dgm:cxn modelId="{B701EC19-B97F-4AAD-AD47-762FAD086E5B}" srcId="{61A86398-ABAB-4A67-BFDB-EC79318987E1}" destId="{C40B8BED-1177-4F5D-84AE-60F0EB2ED002}" srcOrd="0" destOrd="0" parTransId="{0F5E4CCF-66E6-4733-AA98-2F00538A7CAD}" sibTransId="{40065C4B-F63A-4B5D-A1C2-33C9CF885278}"/>
    <dgm:cxn modelId="{D222181B-2218-43F6-9B4A-66DD42FEEB51}" type="presOf" srcId="{C40B8BED-1177-4F5D-84AE-60F0EB2ED002}" destId="{0D412951-59EB-4287-A962-FBE92FB48D67}" srcOrd="0" destOrd="0" presId="urn:microsoft.com/office/officeart/2005/8/layout/default"/>
    <dgm:cxn modelId="{7A0A788F-5671-47F0-9795-BF9115C70FA7}" srcId="{61A86398-ABAB-4A67-BFDB-EC79318987E1}" destId="{21F8C9AF-7FB7-4EA8-9A34-7079BB52F202}" srcOrd="1" destOrd="0" parTransId="{FF91E578-7DB4-4BB6-A808-5F7D03D9CEAD}" sibTransId="{4C6FBB5F-6BE3-436D-ADE7-F8825CCB146C}"/>
    <dgm:cxn modelId="{36EB93D7-1CBD-4867-B375-EDDDB96660D0}" type="presOf" srcId="{21F8C9AF-7FB7-4EA8-9A34-7079BB52F202}" destId="{430FCD41-2E45-4653-855B-87F2FFF52869}" srcOrd="0" destOrd="0" presId="urn:microsoft.com/office/officeart/2005/8/layout/default"/>
    <dgm:cxn modelId="{B81905E9-FC5C-453C-97F0-8CF4A6743429}" type="presOf" srcId="{61A86398-ABAB-4A67-BFDB-EC79318987E1}" destId="{A9C450C1-3432-4A83-8A03-C86C5F0BCD53}" srcOrd="0" destOrd="0" presId="urn:microsoft.com/office/officeart/2005/8/layout/default"/>
    <dgm:cxn modelId="{82D8F155-E55A-48ED-A8C6-9F82AB44E5D3}" type="presParOf" srcId="{A9C450C1-3432-4A83-8A03-C86C5F0BCD53}" destId="{0D412951-59EB-4287-A962-FBE92FB48D67}" srcOrd="0" destOrd="0" presId="urn:microsoft.com/office/officeart/2005/8/layout/default"/>
    <dgm:cxn modelId="{B3E9CD0D-E540-466B-B57C-C1985751B062}" type="presParOf" srcId="{A9C450C1-3432-4A83-8A03-C86C5F0BCD53}" destId="{B125AF97-CFF0-482D-BDFF-A57CE7312897}" srcOrd="1" destOrd="0" presId="urn:microsoft.com/office/officeart/2005/8/layout/default"/>
    <dgm:cxn modelId="{474AD09A-0AB0-4EEC-991F-FDA7612634A0}" type="presParOf" srcId="{A9C450C1-3432-4A83-8A03-C86C5F0BCD53}" destId="{430FCD41-2E45-4653-855B-87F2FFF52869}"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A86398-ABAB-4A67-BFDB-EC79318987E1}" type="doc">
      <dgm:prSet loTypeId="urn:microsoft.com/office/officeart/2016/7/layout/LinearBlockProcessNumbered" loCatId="process" qsTypeId="urn:microsoft.com/office/officeart/2005/8/quickstyle/simple4" qsCatId="simple" csTypeId="urn:microsoft.com/office/officeart/2005/8/colors/colorful5" csCatId="colorful" phldr="1"/>
      <dgm:spPr/>
      <dgm:t>
        <a:bodyPr/>
        <a:lstStyle/>
        <a:p>
          <a:endParaRPr lang="en-US"/>
        </a:p>
      </dgm:t>
    </dgm:pt>
    <dgm:pt modelId="{C40B8BED-1177-4F5D-84AE-60F0EB2ED002}">
      <dgm:prSet/>
      <dgm:spPr/>
      <dgm: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ADAPTIVE CRUISE CONTROL (ACC)</a:t>
          </a:r>
        </a:p>
      </dgm:t>
    </dgm:pt>
    <dgm:pt modelId="{0F5E4CCF-66E6-4733-AA98-2F00538A7CAD}" type="parTrans" cxnId="{B701EC19-B97F-4AAD-AD47-762FAD086E5B}">
      <dgm:prSet/>
      <dgm:spPr/>
      <dgm:t>
        <a:bodyPr/>
        <a:lstStyle/>
        <a:p>
          <a:endParaRPr lang="en-US"/>
        </a:p>
      </dgm:t>
    </dgm:pt>
    <dgm:pt modelId="{40065C4B-F63A-4B5D-A1C2-33C9CF885278}" type="sibTrans" cxnId="{B701EC19-B97F-4AAD-AD47-762FAD086E5B}">
      <dgm:prSet phldrT="01" phldr="0"/>
      <dgm:spPr/>
      <dgm:t>
        <a:bodyPr/>
        <a:lstStyle/>
        <a:p>
          <a:r>
            <a:rPr lang="en-US"/>
            <a:t>01</a:t>
          </a:r>
        </a:p>
      </dgm:t>
    </dgm:pt>
    <dgm:pt modelId="{21F8C9AF-7FB7-4EA8-9A34-7079BB52F202}">
      <dgm:prSet/>
      <dgm:spPr/>
      <dgm: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AUTO EMERGENCY BRAKING (AEB)</a:t>
          </a:r>
        </a:p>
      </dgm:t>
    </dgm:pt>
    <dgm:pt modelId="{FF91E578-7DB4-4BB6-A808-5F7D03D9CEAD}" type="parTrans" cxnId="{7A0A788F-5671-47F0-9795-BF9115C70FA7}">
      <dgm:prSet/>
      <dgm:spPr/>
      <dgm:t>
        <a:bodyPr/>
        <a:lstStyle/>
        <a:p>
          <a:endParaRPr lang="en-US"/>
        </a:p>
      </dgm:t>
    </dgm:pt>
    <dgm:pt modelId="{4C6FBB5F-6BE3-436D-ADE7-F8825CCB146C}" type="sibTrans" cxnId="{7A0A788F-5671-47F0-9795-BF9115C70FA7}">
      <dgm:prSet phldrT="02" phldr="0"/>
      <dgm:spPr/>
      <dgm:t>
        <a:bodyPr/>
        <a:lstStyle/>
        <a:p>
          <a:r>
            <a:rPr lang="en-US"/>
            <a:t>02</a:t>
          </a:r>
        </a:p>
      </dgm:t>
    </dgm:pt>
    <dgm:pt modelId="{F4A17C9E-BF0D-4746-964C-E3F568A56854}">
      <dgm:prSet/>
      <dgm:spPr/>
      <dgm: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SELF PARKING</a:t>
          </a:r>
        </a:p>
      </dgm:t>
    </dgm:pt>
    <dgm:pt modelId="{B07AEFE4-05FF-40FD-A5D9-AB0F170E618F}" type="parTrans" cxnId="{431D76D6-85B0-4F01-8C3B-FE2BA96F7E98}">
      <dgm:prSet/>
      <dgm:spPr/>
      <dgm:t>
        <a:bodyPr/>
        <a:lstStyle/>
        <a:p>
          <a:endParaRPr lang="en-US"/>
        </a:p>
      </dgm:t>
    </dgm:pt>
    <dgm:pt modelId="{B6CAE13E-D75D-466E-BE30-829FA8BD9047}" type="sibTrans" cxnId="{431D76D6-85B0-4F01-8C3B-FE2BA96F7E98}">
      <dgm:prSet phldrT="03" phldr="0"/>
      <dgm:spPr/>
      <dgm:t>
        <a:bodyPr/>
        <a:lstStyle/>
        <a:p>
          <a:r>
            <a:rPr lang="en-US"/>
            <a:t>03</a:t>
          </a:r>
          <a:endParaRPr lang="en-US" dirty="0"/>
        </a:p>
      </dgm:t>
    </dgm:pt>
    <dgm:pt modelId="{3BDAFC20-F3C0-4A8D-A911-02870DD5E12B}" type="pres">
      <dgm:prSet presAssocID="{61A86398-ABAB-4A67-BFDB-EC79318987E1}" presName="Name0" presStyleCnt="0">
        <dgm:presLayoutVars>
          <dgm:animLvl val="lvl"/>
          <dgm:resizeHandles val="exact"/>
        </dgm:presLayoutVars>
      </dgm:prSet>
      <dgm:spPr/>
    </dgm:pt>
    <dgm:pt modelId="{A845B155-2E6B-4CCA-9121-6C3AF605DAC6}" type="pres">
      <dgm:prSet presAssocID="{C40B8BED-1177-4F5D-84AE-60F0EB2ED002}" presName="compositeNode" presStyleCnt="0">
        <dgm:presLayoutVars>
          <dgm:bulletEnabled val="1"/>
        </dgm:presLayoutVars>
      </dgm:prSet>
      <dgm:spPr/>
    </dgm:pt>
    <dgm:pt modelId="{D29FD2A8-0F22-4311-B0ED-3F2EB039A3DB}" type="pres">
      <dgm:prSet presAssocID="{C40B8BED-1177-4F5D-84AE-60F0EB2ED002}" presName="bgRect" presStyleLbl="alignNode1" presStyleIdx="0" presStyleCnt="3"/>
      <dgm:spPr/>
    </dgm:pt>
    <dgm:pt modelId="{47F3049F-0BF3-4B72-B3B7-9BC7BFE112EE}" type="pres">
      <dgm:prSet presAssocID="{40065C4B-F63A-4B5D-A1C2-33C9CF885278}" presName="sibTransNodeRect" presStyleLbl="alignNode1" presStyleIdx="0" presStyleCnt="3">
        <dgm:presLayoutVars>
          <dgm:chMax val="0"/>
          <dgm:bulletEnabled val="1"/>
        </dgm:presLayoutVars>
      </dgm:prSet>
      <dgm:spPr/>
    </dgm:pt>
    <dgm:pt modelId="{458AFE83-7401-4D06-B9FB-53E7BF9F6EB1}" type="pres">
      <dgm:prSet presAssocID="{C40B8BED-1177-4F5D-84AE-60F0EB2ED002}" presName="nodeRect" presStyleLbl="alignNode1" presStyleIdx="0" presStyleCnt="3">
        <dgm:presLayoutVars>
          <dgm:bulletEnabled val="1"/>
        </dgm:presLayoutVars>
      </dgm:prSet>
      <dgm:spPr/>
    </dgm:pt>
    <dgm:pt modelId="{22457416-B27E-430B-A0D4-7618F825147B}" type="pres">
      <dgm:prSet presAssocID="{40065C4B-F63A-4B5D-A1C2-33C9CF885278}" presName="sibTrans" presStyleCnt="0"/>
      <dgm:spPr/>
    </dgm:pt>
    <dgm:pt modelId="{1156334A-F27D-47F2-86B8-3F6FF09C1CD6}" type="pres">
      <dgm:prSet presAssocID="{21F8C9AF-7FB7-4EA8-9A34-7079BB52F202}" presName="compositeNode" presStyleCnt="0">
        <dgm:presLayoutVars>
          <dgm:bulletEnabled val="1"/>
        </dgm:presLayoutVars>
      </dgm:prSet>
      <dgm:spPr/>
    </dgm:pt>
    <dgm:pt modelId="{8C7DE324-BEBA-4CFC-AC21-E7E299C0956C}" type="pres">
      <dgm:prSet presAssocID="{21F8C9AF-7FB7-4EA8-9A34-7079BB52F202}" presName="bgRect" presStyleLbl="alignNode1" presStyleIdx="1" presStyleCnt="3"/>
      <dgm:spPr/>
    </dgm:pt>
    <dgm:pt modelId="{0FF8FEF8-A547-4DA2-BB06-BB60BE3B206B}" type="pres">
      <dgm:prSet presAssocID="{4C6FBB5F-6BE3-436D-ADE7-F8825CCB146C}" presName="sibTransNodeRect" presStyleLbl="alignNode1" presStyleIdx="1" presStyleCnt="3">
        <dgm:presLayoutVars>
          <dgm:chMax val="0"/>
          <dgm:bulletEnabled val="1"/>
        </dgm:presLayoutVars>
      </dgm:prSet>
      <dgm:spPr/>
    </dgm:pt>
    <dgm:pt modelId="{C0C54E7D-B88B-4B01-B5CC-A18F80EA1330}" type="pres">
      <dgm:prSet presAssocID="{21F8C9AF-7FB7-4EA8-9A34-7079BB52F202}" presName="nodeRect" presStyleLbl="alignNode1" presStyleIdx="1" presStyleCnt="3">
        <dgm:presLayoutVars>
          <dgm:bulletEnabled val="1"/>
        </dgm:presLayoutVars>
      </dgm:prSet>
      <dgm:spPr/>
    </dgm:pt>
    <dgm:pt modelId="{698C33AE-2BB9-45B3-A02D-3ED6A66C92CE}" type="pres">
      <dgm:prSet presAssocID="{4C6FBB5F-6BE3-436D-ADE7-F8825CCB146C}" presName="sibTrans" presStyleCnt="0"/>
      <dgm:spPr/>
    </dgm:pt>
    <dgm:pt modelId="{EDDE24B2-97D2-4A16-9007-C3C9FC431798}" type="pres">
      <dgm:prSet presAssocID="{F4A17C9E-BF0D-4746-964C-E3F568A56854}" presName="compositeNode" presStyleCnt="0">
        <dgm:presLayoutVars>
          <dgm:bulletEnabled val="1"/>
        </dgm:presLayoutVars>
      </dgm:prSet>
      <dgm:spPr/>
    </dgm:pt>
    <dgm:pt modelId="{78BDB2C9-CF49-40E0-9FBF-588C9BE7A1F3}" type="pres">
      <dgm:prSet presAssocID="{F4A17C9E-BF0D-4746-964C-E3F568A56854}" presName="bgRect" presStyleLbl="alignNode1" presStyleIdx="2" presStyleCnt="3"/>
      <dgm:spPr/>
    </dgm:pt>
    <dgm:pt modelId="{971B83A3-9CEF-45D0-A808-B6D3ABCA2736}" type="pres">
      <dgm:prSet presAssocID="{B6CAE13E-D75D-466E-BE30-829FA8BD9047}" presName="sibTransNodeRect" presStyleLbl="alignNode1" presStyleIdx="2" presStyleCnt="3">
        <dgm:presLayoutVars>
          <dgm:chMax val="0"/>
          <dgm:bulletEnabled val="1"/>
        </dgm:presLayoutVars>
      </dgm:prSet>
      <dgm:spPr/>
    </dgm:pt>
    <dgm:pt modelId="{68F7A22E-ABFA-4553-BD6E-3AB513029E1B}" type="pres">
      <dgm:prSet presAssocID="{F4A17C9E-BF0D-4746-964C-E3F568A56854}" presName="nodeRect" presStyleLbl="alignNode1" presStyleIdx="2" presStyleCnt="3">
        <dgm:presLayoutVars>
          <dgm:bulletEnabled val="1"/>
        </dgm:presLayoutVars>
      </dgm:prSet>
      <dgm:spPr/>
    </dgm:pt>
  </dgm:ptLst>
  <dgm:cxnLst>
    <dgm:cxn modelId="{4B8ABB17-EEBF-45B4-8AF4-D925080FB340}" type="presOf" srcId="{F4A17C9E-BF0D-4746-964C-E3F568A56854}" destId="{68F7A22E-ABFA-4553-BD6E-3AB513029E1B}" srcOrd="1" destOrd="0" presId="urn:microsoft.com/office/officeart/2016/7/layout/LinearBlockProcessNumbered"/>
    <dgm:cxn modelId="{B701EC19-B97F-4AAD-AD47-762FAD086E5B}" srcId="{61A86398-ABAB-4A67-BFDB-EC79318987E1}" destId="{C40B8BED-1177-4F5D-84AE-60F0EB2ED002}" srcOrd="0" destOrd="0" parTransId="{0F5E4CCF-66E6-4733-AA98-2F00538A7CAD}" sibTransId="{40065C4B-F63A-4B5D-A1C2-33C9CF885278}"/>
    <dgm:cxn modelId="{84988C1F-4787-4591-906E-E8DDBB26ACCD}" type="presOf" srcId="{21F8C9AF-7FB7-4EA8-9A34-7079BB52F202}" destId="{8C7DE324-BEBA-4CFC-AC21-E7E299C0956C}" srcOrd="0" destOrd="0" presId="urn:microsoft.com/office/officeart/2016/7/layout/LinearBlockProcessNumbered"/>
    <dgm:cxn modelId="{B8270D35-1603-45CB-A981-C100B13E393C}" type="presOf" srcId="{21F8C9AF-7FB7-4EA8-9A34-7079BB52F202}" destId="{C0C54E7D-B88B-4B01-B5CC-A18F80EA1330}" srcOrd="1" destOrd="0" presId="urn:microsoft.com/office/officeart/2016/7/layout/LinearBlockProcessNumbered"/>
    <dgm:cxn modelId="{70474235-300F-4D36-B7D0-E9CA7E08922A}" type="presOf" srcId="{C40B8BED-1177-4F5D-84AE-60F0EB2ED002}" destId="{458AFE83-7401-4D06-B9FB-53E7BF9F6EB1}" srcOrd="1" destOrd="0" presId="urn:microsoft.com/office/officeart/2016/7/layout/LinearBlockProcessNumbered"/>
    <dgm:cxn modelId="{7B76A447-986A-41A6-9AEC-D9F593D990C4}" type="presOf" srcId="{B6CAE13E-D75D-466E-BE30-829FA8BD9047}" destId="{971B83A3-9CEF-45D0-A808-B6D3ABCA2736}" srcOrd="0" destOrd="0" presId="urn:microsoft.com/office/officeart/2016/7/layout/LinearBlockProcessNumbered"/>
    <dgm:cxn modelId="{7A0A788F-5671-47F0-9795-BF9115C70FA7}" srcId="{61A86398-ABAB-4A67-BFDB-EC79318987E1}" destId="{21F8C9AF-7FB7-4EA8-9A34-7079BB52F202}" srcOrd="1" destOrd="0" parTransId="{FF91E578-7DB4-4BB6-A808-5F7D03D9CEAD}" sibTransId="{4C6FBB5F-6BE3-436D-ADE7-F8825CCB146C}"/>
    <dgm:cxn modelId="{C7A90091-45CE-497A-A9EF-5A07D193303F}" type="presOf" srcId="{C40B8BED-1177-4F5D-84AE-60F0EB2ED002}" destId="{D29FD2A8-0F22-4311-B0ED-3F2EB039A3DB}" srcOrd="0" destOrd="0" presId="urn:microsoft.com/office/officeart/2016/7/layout/LinearBlockProcessNumbered"/>
    <dgm:cxn modelId="{7620DE94-7C85-41F0-8309-9C7072F0DF8F}" type="presOf" srcId="{40065C4B-F63A-4B5D-A1C2-33C9CF885278}" destId="{47F3049F-0BF3-4B72-B3B7-9BC7BFE112EE}" srcOrd="0" destOrd="0" presId="urn:microsoft.com/office/officeart/2016/7/layout/LinearBlockProcessNumbered"/>
    <dgm:cxn modelId="{2FD113A5-67AF-4EE8-8F78-A5DBF79B9882}" type="presOf" srcId="{F4A17C9E-BF0D-4746-964C-E3F568A56854}" destId="{78BDB2C9-CF49-40E0-9FBF-588C9BE7A1F3}" srcOrd="0" destOrd="0" presId="urn:microsoft.com/office/officeart/2016/7/layout/LinearBlockProcessNumbered"/>
    <dgm:cxn modelId="{8B3A60BA-353D-49B9-919E-9632B406F0CE}" type="presOf" srcId="{4C6FBB5F-6BE3-436D-ADE7-F8825CCB146C}" destId="{0FF8FEF8-A547-4DA2-BB06-BB60BE3B206B}" srcOrd="0" destOrd="0" presId="urn:microsoft.com/office/officeart/2016/7/layout/LinearBlockProcessNumbered"/>
    <dgm:cxn modelId="{E7AA15C3-F7A8-4413-B85F-77B0EF42B207}" type="presOf" srcId="{61A86398-ABAB-4A67-BFDB-EC79318987E1}" destId="{3BDAFC20-F3C0-4A8D-A911-02870DD5E12B}" srcOrd="0" destOrd="0" presId="urn:microsoft.com/office/officeart/2016/7/layout/LinearBlockProcessNumbered"/>
    <dgm:cxn modelId="{431D76D6-85B0-4F01-8C3B-FE2BA96F7E98}" srcId="{61A86398-ABAB-4A67-BFDB-EC79318987E1}" destId="{F4A17C9E-BF0D-4746-964C-E3F568A56854}" srcOrd="2" destOrd="0" parTransId="{B07AEFE4-05FF-40FD-A5D9-AB0F170E618F}" sibTransId="{B6CAE13E-D75D-466E-BE30-829FA8BD9047}"/>
    <dgm:cxn modelId="{96FF337B-C2AC-4214-8EB6-C8DF524F4BDC}" type="presParOf" srcId="{3BDAFC20-F3C0-4A8D-A911-02870DD5E12B}" destId="{A845B155-2E6B-4CCA-9121-6C3AF605DAC6}" srcOrd="0" destOrd="0" presId="urn:microsoft.com/office/officeart/2016/7/layout/LinearBlockProcessNumbered"/>
    <dgm:cxn modelId="{F9A34AD4-BDE9-461B-9299-DF2DD47E1590}" type="presParOf" srcId="{A845B155-2E6B-4CCA-9121-6C3AF605DAC6}" destId="{D29FD2A8-0F22-4311-B0ED-3F2EB039A3DB}" srcOrd="0" destOrd="0" presId="urn:microsoft.com/office/officeart/2016/7/layout/LinearBlockProcessNumbered"/>
    <dgm:cxn modelId="{5409AB25-A2CE-47A3-A5EE-226CF9C3E762}" type="presParOf" srcId="{A845B155-2E6B-4CCA-9121-6C3AF605DAC6}" destId="{47F3049F-0BF3-4B72-B3B7-9BC7BFE112EE}" srcOrd="1" destOrd="0" presId="urn:microsoft.com/office/officeart/2016/7/layout/LinearBlockProcessNumbered"/>
    <dgm:cxn modelId="{ADF32D4D-68C4-4451-B37B-FCCAA055DE06}" type="presParOf" srcId="{A845B155-2E6B-4CCA-9121-6C3AF605DAC6}" destId="{458AFE83-7401-4D06-B9FB-53E7BF9F6EB1}" srcOrd="2" destOrd="0" presId="urn:microsoft.com/office/officeart/2016/7/layout/LinearBlockProcessNumbered"/>
    <dgm:cxn modelId="{1026B1CB-782E-4BCC-9046-B6BF4D5C3959}" type="presParOf" srcId="{3BDAFC20-F3C0-4A8D-A911-02870DD5E12B}" destId="{22457416-B27E-430B-A0D4-7618F825147B}" srcOrd="1" destOrd="0" presId="urn:microsoft.com/office/officeart/2016/7/layout/LinearBlockProcessNumbered"/>
    <dgm:cxn modelId="{D8C80EC1-2F95-45C5-ABBA-11A919174C75}" type="presParOf" srcId="{3BDAFC20-F3C0-4A8D-A911-02870DD5E12B}" destId="{1156334A-F27D-47F2-86B8-3F6FF09C1CD6}" srcOrd="2" destOrd="0" presId="urn:microsoft.com/office/officeart/2016/7/layout/LinearBlockProcessNumbered"/>
    <dgm:cxn modelId="{D3A6C7CC-51EA-4218-9302-329FC2B1B829}" type="presParOf" srcId="{1156334A-F27D-47F2-86B8-3F6FF09C1CD6}" destId="{8C7DE324-BEBA-4CFC-AC21-E7E299C0956C}" srcOrd="0" destOrd="0" presId="urn:microsoft.com/office/officeart/2016/7/layout/LinearBlockProcessNumbered"/>
    <dgm:cxn modelId="{C62DAAAE-224B-4CD6-A45C-8CF0ACFA26CE}" type="presParOf" srcId="{1156334A-F27D-47F2-86B8-3F6FF09C1CD6}" destId="{0FF8FEF8-A547-4DA2-BB06-BB60BE3B206B}" srcOrd="1" destOrd="0" presId="urn:microsoft.com/office/officeart/2016/7/layout/LinearBlockProcessNumbered"/>
    <dgm:cxn modelId="{4EED40BA-FB74-4142-8D6C-5C4E715B29AB}" type="presParOf" srcId="{1156334A-F27D-47F2-86B8-3F6FF09C1CD6}" destId="{C0C54E7D-B88B-4B01-B5CC-A18F80EA1330}" srcOrd="2" destOrd="0" presId="urn:microsoft.com/office/officeart/2016/7/layout/LinearBlockProcessNumbered"/>
    <dgm:cxn modelId="{5BCA687F-07AF-40AC-8C29-E869D67F770D}" type="presParOf" srcId="{3BDAFC20-F3C0-4A8D-A911-02870DD5E12B}" destId="{698C33AE-2BB9-45B3-A02D-3ED6A66C92CE}" srcOrd="3" destOrd="0" presId="urn:microsoft.com/office/officeart/2016/7/layout/LinearBlockProcessNumbered"/>
    <dgm:cxn modelId="{DE3D9DF9-FF3C-44E2-9021-8F79D1FBB569}" type="presParOf" srcId="{3BDAFC20-F3C0-4A8D-A911-02870DD5E12B}" destId="{EDDE24B2-97D2-4A16-9007-C3C9FC431798}" srcOrd="4" destOrd="0" presId="urn:microsoft.com/office/officeart/2016/7/layout/LinearBlockProcessNumbered"/>
    <dgm:cxn modelId="{13436FF4-09A7-431C-AD64-88968B5F4B6D}" type="presParOf" srcId="{EDDE24B2-97D2-4A16-9007-C3C9FC431798}" destId="{78BDB2C9-CF49-40E0-9FBF-588C9BE7A1F3}" srcOrd="0" destOrd="0" presId="urn:microsoft.com/office/officeart/2016/7/layout/LinearBlockProcessNumbered"/>
    <dgm:cxn modelId="{F733F74E-45AB-4310-9B30-B693EE4579E6}" type="presParOf" srcId="{EDDE24B2-97D2-4A16-9007-C3C9FC431798}" destId="{971B83A3-9CEF-45D0-A808-B6D3ABCA2736}" srcOrd="1" destOrd="0" presId="urn:microsoft.com/office/officeart/2016/7/layout/LinearBlockProcessNumbered"/>
    <dgm:cxn modelId="{E1EF1121-0E70-4703-98A3-4DEF037459DC}" type="presParOf" srcId="{EDDE24B2-97D2-4A16-9007-C3C9FC431798}" destId="{68F7A22E-ABFA-4553-BD6E-3AB513029E1B}"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0DF898-EF95-4B02-AEE0-7AF6D88DC1B6}"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34366443-C5CD-41D3-BE3B-31FF9C1C4E18}">
      <dgm:prSet custT="1"/>
      <dgm:spPr/>
      <dgm:t>
        <a:bodyPr/>
        <a:lstStyle/>
        <a:p>
          <a:r>
            <a:rPr lang="en-US" sz="4000" dirty="0">
              <a:latin typeface="Calibri" panose="020F0502020204030204" pitchFamily="34" charset="0"/>
              <a:ea typeface="Calibri" panose="020F0502020204030204" pitchFamily="34" charset="0"/>
              <a:cs typeface="Calibri" panose="020F0502020204030204" pitchFamily="34" charset="0"/>
            </a:rPr>
            <a:t>why Linux ?</a:t>
          </a:r>
        </a:p>
      </dgm:t>
    </dgm:pt>
    <dgm:pt modelId="{6FBB415E-60DF-4E6A-83B4-DE1E6F91DC6A}" type="parTrans" cxnId="{314B9A98-2E30-4E62-BE11-B04179075C95}">
      <dgm:prSet/>
      <dgm:spPr/>
      <dgm:t>
        <a:bodyPr/>
        <a:lstStyle/>
        <a:p>
          <a:endParaRPr lang="en-US"/>
        </a:p>
      </dgm:t>
    </dgm:pt>
    <dgm:pt modelId="{C1456B7C-5F92-40A3-9E3E-0706D7994D8F}" type="sibTrans" cxnId="{314B9A98-2E30-4E62-BE11-B04179075C95}">
      <dgm:prSet/>
      <dgm:spPr/>
      <dgm:t>
        <a:bodyPr/>
        <a:lstStyle/>
        <a:p>
          <a:endParaRPr lang="en-US"/>
        </a:p>
      </dgm:t>
    </dgm:pt>
    <dgm:pt modelId="{137BB558-22BF-4C85-A6E9-5D3CBA10C3FC}">
      <dgm:prSet custT="1"/>
      <dgm:spPr/>
      <dgm:t>
        <a:bodyPr/>
        <a:lstStyle/>
        <a:p>
          <a:r>
            <a:rPr lang="en-US" sz="4000" dirty="0">
              <a:latin typeface="Calibri" panose="020F0502020204030204" pitchFamily="34" charset="0"/>
              <a:ea typeface="Calibri" panose="020F0502020204030204" pitchFamily="34" charset="0"/>
              <a:cs typeface="Calibri" panose="020F0502020204030204" pitchFamily="34" charset="0"/>
            </a:rPr>
            <a:t>Linux with raspberry pi role in V2V</a:t>
          </a:r>
        </a:p>
      </dgm:t>
    </dgm:pt>
    <dgm:pt modelId="{BC675731-67C5-49A0-9CB9-D8E711060110}" type="parTrans" cxnId="{7BA354D5-FCF4-4A01-9483-B983CB2F0F6A}">
      <dgm:prSet/>
      <dgm:spPr/>
      <dgm:t>
        <a:bodyPr/>
        <a:lstStyle/>
        <a:p>
          <a:endParaRPr lang="en-US"/>
        </a:p>
      </dgm:t>
    </dgm:pt>
    <dgm:pt modelId="{472808A8-A741-4B6E-AE09-22B90F60E0FA}" type="sibTrans" cxnId="{7BA354D5-FCF4-4A01-9483-B983CB2F0F6A}">
      <dgm:prSet/>
      <dgm:spPr/>
      <dgm:t>
        <a:bodyPr/>
        <a:lstStyle/>
        <a:p>
          <a:endParaRPr lang="en-US"/>
        </a:p>
      </dgm:t>
    </dgm:pt>
    <dgm:pt modelId="{8AF8AD30-558B-4414-BF4A-3F1A3E94A10C}" type="pres">
      <dgm:prSet presAssocID="{420DF898-EF95-4B02-AEE0-7AF6D88DC1B6}" presName="vert0" presStyleCnt="0">
        <dgm:presLayoutVars>
          <dgm:dir/>
          <dgm:animOne val="branch"/>
          <dgm:animLvl val="lvl"/>
        </dgm:presLayoutVars>
      </dgm:prSet>
      <dgm:spPr/>
    </dgm:pt>
    <dgm:pt modelId="{940B3E09-BBB8-4E44-9668-7F27F3D84F45}" type="pres">
      <dgm:prSet presAssocID="{34366443-C5CD-41D3-BE3B-31FF9C1C4E18}" presName="thickLine" presStyleLbl="alignNode1" presStyleIdx="0" presStyleCnt="2"/>
      <dgm:spPr/>
    </dgm:pt>
    <dgm:pt modelId="{D4EB2A67-A9D5-4D89-BEDF-CA2022023FEB}" type="pres">
      <dgm:prSet presAssocID="{34366443-C5CD-41D3-BE3B-31FF9C1C4E18}" presName="horz1" presStyleCnt="0"/>
      <dgm:spPr/>
    </dgm:pt>
    <dgm:pt modelId="{208F51F5-14C2-4F16-BBB8-E7D80909258A}" type="pres">
      <dgm:prSet presAssocID="{34366443-C5CD-41D3-BE3B-31FF9C1C4E18}" presName="tx1" presStyleLbl="revTx" presStyleIdx="0" presStyleCnt="2"/>
      <dgm:spPr/>
    </dgm:pt>
    <dgm:pt modelId="{A387243D-F74D-4661-B44F-CA2495BC8A0D}" type="pres">
      <dgm:prSet presAssocID="{34366443-C5CD-41D3-BE3B-31FF9C1C4E18}" presName="vert1" presStyleCnt="0"/>
      <dgm:spPr/>
    </dgm:pt>
    <dgm:pt modelId="{4D87C24B-8BCA-4B54-AFDD-0922A038EDF7}" type="pres">
      <dgm:prSet presAssocID="{137BB558-22BF-4C85-A6E9-5D3CBA10C3FC}" presName="thickLine" presStyleLbl="alignNode1" presStyleIdx="1" presStyleCnt="2"/>
      <dgm:spPr/>
    </dgm:pt>
    <dgm:pt modelId="{67E25BB2-0C42-49A4-8AA9-8FC5AE4BB1F4}" type="pres">
      <dgm:prSet presAssocID="{137BB558-22BF-4C85-A6E9-5D3CBA10C3FC}" presName="horz1" presStyleCnt="0"/>
      <dgm:spPr/>
    </dgm:pt>
    <dgm:pt modelId="{677E18F7-88D3-4B4D-9D32-11BDB741CA11}" type="pres">
      <dgm:prSet presAssocID="{137BB558-22BF-4C85-A6E9-5D3CBA10C3FC}" presName="tx1" presStyleLbl="revTx" presStyleIdx="1" presStyleCnt="2"/>
      <dgm:spPr/>
    </dgm:pt>
    <dgm:pt modelId="{E11EFB3D-9763-452B-B9CD-6F60846C609C}" type="pres">
      <dgm:prSet presAssocID="{137BB558-22BF-4C85-A6E9-5D3CBA10C3FC}" presName="vert1" presStyleCnt="0"/>
      <dgm:spPr/>
    </dgm:pt>
  </dgm:ptLst>
  <dgm:cxnLst>
    <dgm:cxn modelId="{469ECF46-10F5-4D3A-858F-3B924B293334}" type="presOf" srcId="{34366443-C5CD-41D3-BE3B-31FF9C1C4E18}" destId="{208F51F5-14C2-4F16-BBB8-E7D80909258A}" srcOrd="0" destOrd="0" presId="urn:microsoft.com/office/officeart/2008/layout/LinedList"/>
    <dgm:cxn modelId="{C96F074C-302A-4366-A4A3-2431A5260514}" type="presOf" srcId="{420DF898-EF95-4B02-AEE0-7AF6D88DC1B6}" destId="{8AF8AD30-558B-4414-BF4A-3F1A3E94A10C}" srcOrd="0" destOrd="0" presId="urn:microsoft.com/office/officeart/2008/layout/LinedList"/>
    <dgm:cxn modelId="{314B9A98-2E30-4E62-BE11-B04179075C95}" srcId="{420DF898-EF95-4B02-AEE0-7AF6D88DC1B6}" destId="{34366443-C5CD-41D3-BE3B-31FF9C1C4E18}" srcOrd="0" destOrd="0" parTransId="{6FBB415E-60DF-4E6A-83B4-DE1E6F91DC6A}" sibTransId="{C1456B7C-5F92-40A3-9E3E-0706D7994D8F}"/>
    <dgm:cxn modelId="{8B61C7CD-14FF-4143-9354-7E7E2FAAF5CE}" type="presOf" srcId="{137BB558-22BF-4C85-A6E9-5D3CBA10C3FC}" destId="{677E18F7-88D3-4B4D-9D32-11BDB741CA11}" srcOrd="0" destOrd="0" presId="urn:microsoft.com/office/officeart/2008/layout/LinedList"/>
    <dgm:cxn modelId="{7BA354D5-FCF4-4A01-9483-B983CB2F0F6A}" srcId="{420DF898-EF95-4B02-AEE0-7AF6D88DC1B6}" destId="{137BB558-22BF-4C85-A6E9-5D3CBA10C3FC}" srcOrd="1" destOrd="0" parTransId="{BC675731-67C5-49A0-9CB9-D8E711060110}" sibTransId="{472808A8-A741-4B6E-AE09-22B90F60E0FA}"/>
    <dgm:cxn modelId="{1BE90314-FECE-4C2E-AB09-B70CAD71F1B5}" type="presParOf" srcId="{8AF8AD30-558B-4414-BF4A-3F1A3E94A10C}" destId="{940B3E09-BBB8-4E44-9668-7F27F3D84F45}" srcOrd="0" destOrd="0" presId="urn:microsoft.com/office/officeart/2008/layout/LinedList"/>
    <dgm:cxn modelId="{4518BDE5-327D-41A8-87A3-E5E3CF26A6BA}" type="presParOf" srcId="{8AF8AD30-558B-4414-BF4A-3F1A3E94A10C}" destId="{D4EB2A67-A9D5-4D89-BEDF-CA2022023FEB}" srcOrd="1" destOrd="0" presId="urn:microsoft.com/office/officeart/2008/layout/LinedList"/>
    <dgm:cxn modelId="{3E451AF5-932E-4A14-94BA-1B202E8211C5}" type="presParOf" srcId="{D4EB2A67-A9D5-4D89-BEDF-CA2022023FEB}" destId="{208F51F5-14C2-4F16-BBB8-E7D80909258A}" srcOrd="0" destOrd="0" presId="urn:microsoft.com/office/officeart/2008/layout/LinedList"/>
    <dgm:cxn modelId="{9A230AB8-A9B4-4A7F-8594-E288930B7F98}" type="presParOf" srcId="{D4EB2A67-A9D5-4D89-BEDF-CA2022023FEB}" destId="{A387243D-F74D-4661-B44F-CA2495BC8A0D}" srcOrd="1" destOrd="0" presId="urn:microsoft.com/office/officeart/2008/layout/LinedList"/>
    <dgm:cxn modelId="{2E3B459F-34A8-4369-93BF-B297BE417066}" type="presParOf" srcId="{8AF8AD30-558B-4414-BF4A-3F1A3E94A10C}" destId="{4D87C24B-8BCA-4B54-AFDD-0922A038EDF7}" srcOrd="2" destOrd="0" presId="urn:microsoft.com/office/officeart/2008/layout/LinedList"/>
    <dgm:cxn modelId="{9F3BDB80-8A73-4509-B41B-A07A894915AD}" type="presParOf" srcId="{8AF8AD30-558B-4414-BF4A-3F1A3E94A10C}" destId="{67E25BB2-0C42-49A4-8AA9-8FC5AE4BB1F4}" srcOrd="3" destOrd="0" presId="urn:microsoft.com/office/officeart/2008/layout/LinedList"/>
    <dgm:cxn modelId="{974F36BD-FA6E-4308-A656-4CE9CE992783}" type="presParOf" srcId="{67E25BB2-0C42-49A4-8AA9-8FC5AE4BB1F4}" destId="{677E18F7-88D3-4B4D-9D32-11BDB741CA11}" srcOrd="0" destOrd="0" presId="urn:microsoft.com/office/officeart/2008/layout/LinedList"/>
    <dgm:cxn modelId="{365F1514-D848-4CE0-BA85-5572537D2E58}" type="presParOf" srcId="{67E25BB2-0C42-49A4-8AA9-8FC5AE4BB1F4}" destId="{E11EFB3D-9763-452B-B9CD-6F60846C609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1557B4-9E9F-44F4-A397-BC929B5A22E7}" type="doc">
      <dgm:prSet loTypeId="urn:microsoft.com/office/officeart/2005/8/layout/vList5" loCatId="list" qsTypeId="urn:microsoft.com/office/officeart/2005/8/quickstyle/simple4" qsCatId="simple" csTypeId="urn:microsoft.com/office/officeart/2005/8/colors/colorful5" csCatId="colorful"/>
      <dgm:spPr/>
      <dgm:t>
        <a:bodyPr/>
        <a:lstStyle/>
        <a:p>
          <a:endParaRPr lang="en-US"/>
        </a:p>
      </dgm:t>
    </dgm:pt>
    <dgm:pt modelId="{CF8CF11C-9510-4771-BF60-40050ABBF380}">
      <dgm:prSet/>
      <dgm:spPr/>
      <dgm:t>
        <a:bodyPr/>
        <a:lstStyle/>
        <a:p>
          <a:r>
            <a:rPr lang="en-US"/>
            <a:t>Toqa Mohamed </a:t>
          </a:r>
        </a:p>
      </dgm:t>
    </dgm:pt>
    <dgm:pt modelId="{69C83118-295F-4127-A52E-BC5E3797E0B4}" type="parTrans" cxnId="{1A353C2D-52E3-4BE5-9F10-D00EDA7A5514}">
      <dgm:prSet/>
      <dgm:spPr/>
      <dgm:t>
        <a:bodyPr/>
        <a:lstStyle/>
        <a:p>
          <a:endParaRPr lang="en-US"/>
        </a:p>
      </dgm:t>
    </dgm:pt>
    <dgm:pt modelId="{32F90260-17AB-4022-AEF3-361CA1A6C000}" type="sibTrans" cxnId="{1A353C2D-52E3-4BE5-9F10-D00EDA7A5514}">
      <dgm:prSet/>
      <dgm:spPr/>
      <dgm:t>
        <a:bodyPr/>
        <a:lstStyle/>
        <a:p>
          <a:endParaRPr lang="en-US"/>
        </a:p>
      </dgm:t>
    </dgm:pt>
    <dgm:pt modelId="{12DBB31C-B7C2-40F0-985A-5F1820428C2A}">
      <dgm:prSet/>
      <dgm:spPr/>
      <dgm:t>
        <a:bodyPr/>
        <a:lstStyle/>
        <a:p>
          <a:r>
            <a:rPr lang="en-US"/>
            <a:t>Eman Khaled </a:t>
          </a:r>
        </a:p>
      </dgm:t>
    </dgm:pt>
    <dgm:pt modelId="{72D27129-C1A4-4F9F-B5DF-C213D83655F4}" type="parTrans" cxnId="{F4CBF225-A486-4C17-B85D-C18638C37826}">
      <dgm:prSet/>
      <dgm:spPr/>
      <dgm:t>
        <a:bodyPr/>
        <a:lstStyle/>
        <a:p>
          <a:endParaRPr lang="en-US"/>
        </a:p>
      </dgm:t>
    </dgm:pt>
    <dgm:pt modelId="{3045E5E7-81E1-45C4-9310-9AD18D5BC6D1}" type="sibTrans" cxnId="{F4CBF225-A486-4C17-B85D-C18638C37826}">
      <dgm:prSet/>
      <dgm:spPr/>
      <dgm:t>
        <a:bodyPr/>
        <a:lstStyle/>
        <a:p>
          <a:endParaRPr lang="en-US"/>
        </a:p>
      </dgm:t>
    </dgm:pt>
    <dgm:pt modelId="{F1DFB42E-D228-4277-96D1-221D2E00DB3F}">
      <dgm:prSet/>
      <dgm:spPr/>
      <dgm:t>
        <a:bodyPr/>
        <a:lstStyle/>
        <a:p>
          <a:r>
            <a:rPr lang="en-US"/>
            <a:t>Esraa Taha </a:t>
          </a:r>
        </a:p>
      </dgm:t>
    </dgm:pt>
    <dgm:pt modelId="{5827F90C-2B4C-4278-8BBC-845FA490E81C}" type="parTrans" cxnId="{A8A91ADC-CF38-4285-A8E0-7806FD0537BD}">
      <dgm:prSet/>
      <dgm:spPr/>
      <dgm:t>
        <a:bodyPr/>
        <a:lstStyle/>
        <a:p>
          <a:endParaRPr lang="en-US"/>
        </a:p>
      </dgm:t>
    </dgm:pt>
    <dgm:pt modelId="{BC371D12-F3DB-46EE-B7DE-A70165FA49B8}" type="sibTrans" cxnId="{A8A91ADC-CF38-4285-A8E0-7806FD0537BD}">
      <dgm:prSet/>
      <dgm:spPr/>
      <dgm:t>
        <a:bodyPr/>
        <a:lstStyle/>
        <a:p>
          <a:endParaRPr lang="en-US"/>
        </a:p>
      </dgm:t>
    </dgm:pt>
    <dgm:pt modelId="{D9BB9FCE-6216-4CB2-8ADE-0D7A35651501}">
      <dgm:prSet/>
      <dgm:spPr/>
      <dgm:t>
        <a:bodyPr/>
        <a:lstStyle/>
        <a:p>
          <a:r>
            <a:rPr lang="en-US"/>
            <a:t>Esraa Ali</a:t>
          </a:r>
        </a:p>
      </dgm:t>
    </dgm:pt>
    <dgm:pt modelId="{9172C2E0-7143-4F42-B8A5-5D4F2C70D0EA}" type="parTrans" cxnId="{87F6885A-4728-4F30-BC55-9C466605CF33}">
      <dgm:prSet/>
      <dgm:spPr/>
      <dgm:t>
        <a:bodyPr/>
        <a:lstStyle/>
        <a:p>
          <a:endParaRPr lang="en-US"/>
        </a:p>
      </dgm:t>
    </dgm:pt>
    <dgm:pt modelId="{C5B4616E-B163-4C29-8171-6B4120D1FD3A}" type="sibTrans" cxnId="{87F6885A-4728-4F30-BC55-9C466605CF33}">
      <dgm:prSet/>
      <dgm:spPr/>
      <dgm:t>
        <a:bodyPr/>
        <a:lstStyle/>
        <a:p>
          <a:endParaRPr lang="en-US"/>
        </a:p>
      </dgm:t>
    </dgm:pt>
    <dgm:pt modelId="{3E6E7D86-C367-4445-8AD7-552A937F6F7A}">
      <dgm:prSet/>
      <dgm:spPr/>
      <dgm:t>
        <a:bodyPr/>
        <a:lstStyle/>
        <a:p>
          <a:r>
            <a:rPr lang="en-US"/>
            <a:t>Amina Mohamed </a:t>
          </a:r>
        </a:p>
      </dgm:t>
    </dgm:pt>
    <dgm:pt modelId="{636A6739-F9E9-4465-9ABB-0FE2E5756583}" type="parTrans" cxnId="{211CC0B0-9A36-4386-B939-249978DB9BB8}">
      <dgm:prSet/>
      <dgm:spPr/>
      <dgm:t>
        <a:bodyPr/>
        <a:lstStyle/>
        <a:p>
          <a:endParaRPr lang="en-US"/>
        </a:p>
      </dgm:t>
    </dgm:pt>
    <dgm:pt modelId="{9FD03F18-854B-4C3E-8809-7297C7926C9B}" type="sibTrans" cxnId="{211CC0B0-9A36-4386-B939-249978DB9BB8}">
      <dgm:prSet/>
      <dgm:spPr/>
      <dgm:t>
        <a:bodyPr/>
        <a:lstStyle/>
        <a:p>
          <a:endParaRPr lang="en-US"/>
        </a:p>
      </dgm:t>
    </dgm:pt>
    <dgm:pt modelId="{6CFA7E1E-7E52-41B7-8ED6-91EF9CE30FBF}">
      <dgm:prSet/>
      <dgm:spPr/>
      <dgm:t>
        <a:bodyPr/>
        <a:lstStyle/>
        <a:p>
          <a:r>
            <a:rPr lang="en-US"/>
            <a:t>Doha Magdy </a:t>
          </a:r>
        </a:p>
      </dgm:t>
    </dgm:pt>
    <dgm:pt modelId="{3294788C-E0F0-4975-A2B9-E91AB93C01B0}" type="parTrans" cxnId="{AA10EE80-7451-4E31-A688-ED3AB425A5D1}">
      <dgm:prSet/>
      <dgm:spPr/>
      <dgm:t>
        <a:bodyPr/>
        <a:lstStyle/>
        <a:p>
          <a:endParaRPr lang="en-US"/>
        </a:p>
      </dgm:t>
    </dgm:pt>
    <dgm:pt modelId="{27F3D60A-5C78-4608-8A5A-8A7F0B26DD8C}" type="sibTrans" cxnId="{AA10EE80-7451-4E31-A688-ED3AB425A5D1}">
      <dgm:prSet/>
      <dgm:spPr/>
      <dgm:t>
        <a:bodyPr/>
        <a:lstStyle/>
        <a:p>
          <a:endParaRPr lang="en-US"/>
        </a:p>
      </dgm:t>
    </dgm:pt>
    <dgm:pt modelId="{D5F32380-41C8-4641-97D2-F4F6EEA8E229}">
      <dgm:prSet/>
      <dgm:spPr/>
      <dgm:t>
        <a:bodyPr/>
        <a:lstStyle/>
        <a:p>
          <a:r>
            <a:rPr lang="en-US"/>
            <a:t>MennatAllah Mohamed </a:t>
          </a:r>
        </a:p>
      </dgm:t>
    </dgm:pt>
    <dgm:pt modelId="{182EC298-4D82-4B82-B3E4-D19873B455AF}" type="parTrans" cxnId="{9766D58B-A964-4126-8A52-C0E76E54FED5}">
      <dgm:prSet/>
      <dgm:spPr/>
      <dgm:t>
        <a:bodyPr/>
        <a:lstStyle/>
        <a:p>
          <a:endParaRPr lang="en-US"/>
        </a:p>
      </dgm:t>
    </dgm:pt>
    <dgm:pt modelId="{BE7F47BF-2233-484B-88D2-10394E5EAE2F}" type="sibTrans" cxnId="{9766D58B-A964-4126-8A52-C0E76E54FED5}">
      <dgm:prSet/>
      <dgm:spPr/>
      <dgm:t>
        <a:bodyPr/>
        <a:lstStyle/>
        <a:p>
          <a:endParaRPr lang="en-US"/>
        </a:p>
      </dgm:t>
    </dgm:pt>
    <dgm:pt modelId="{3994EC6C-C07D-491F-B229-C37D4A9087B2}">
      <dgm:prSet/>
      <dgm:spPr/>
      <dgm:t>
        <a:bodyPr/>
        <a:lstStyle/>
        <a:p>
          <a:r>
            <a:rPr lang="en-US"/>
            <a:t>Sohaila Ibrahim</a:t>
          </a:r>
        </a:p>
      </dgm:t>
    </dgm:pt>
    <dgm:pt modelId="{5611FA2E-BFB2-4D4F-A0CB-3CBFF8AC05FE}" type="parTrans" cxnId="{B473F89D-C39D-4B09-9FBC-1B95F891E590}">
      <dgm:prSet/>
      <dgm:spPr/>
      <dgm:t>
        <a:bodyPr/>
        <a:lstStyle/>
        <a:p>
          <a:endParaRPr lang="en-US"/>
        </a:p>
      </dgm:t>
    </dgm:pt>
    <dgm:pt modelId="{DC53D97C-8D1B-4061-BBD7-F22761473D78}" type="sibTrans" cxnId="{B473F89D-C39D-4B09-9FBC-1B95F891E590}">
      <dgm:prSet/>
      <dgm:spPr/>
      <dgm:t>
        <a:bodyPr/>
        <a:lstStyle/>
        <a:p>
          <a:endParaRPr lang="en-US"/>
        </a:p>
      </dgm:t>
    </dgm:pt>
    <dgm:pt modelId="{1A01F8B3-09C3-4E14-A583-6CE7C49768AA}" type="pres">
      <dgm:prSet presAssocID="{831557B4-9E9F-44F4-A397-BC929B5A22E7}" presName="Name0" presStyleCnt="0">
        <dgm:presLayoutVars>
          <dgm:dir/>
          <dgm:animLvl val="lvl"/>
          <dgm:resizeHandles val="exact"/>
        </dgm:presLayoutVars>
      </dgm:prSet>
      <dgm:spPr/>
    </dgm:pt>
    <dgm:pt modelId="{E8ECAAB1-63C4-4825-AA41-6276BDAA0A7B}" type="pres">
      <dgm:prSet presAssocID="{CF8CF11C-9510-4771-BF60-40050ABBF380}" presName="linNode" presStyleCnt="0"/>
      <dgm:spPr/>
    </dgm:pt>
    <dgm:pt modelId="{DC76C7FB-6E79-49A8-84E5-DF6B40FE01C0}" type="pres">
      <dgm:prSet presAssocID="{CF8CF11C-9510-4771-BF60-40050ABBF380}" presName="parentText" presStyleLbl="node1" presStyleIdx="0" presStyleCnt="8">
        <dgm:presLayoutVars>
          <dgm:chMax val="1"/>
          <dgm:bulletEnabled val="1"/>
        </dgm:presLayoutVars>
      </dgm:prSet>
      <dgm:spPr/>
    </dgm:pt>
    <dgm:pt modelId="{9F0A0157-AFD2-4212-82C9-8AE0BB7E7B9F}" type="pres">
      <dgm:prSet presAssocID="{32F90260-17AB-4022-AEF3-361CA1A6C000}" presName="sp" presStyleCnt="0"/>
      <dgm:spPr/>
    </dgm:pt>
    <dgm:pt modelId="{137B1556-820C-425B-8D27-D75483F23E07}" type="pres">
      <dgm:prSet presAssocID="{12DBB31C-B7C2-40F0-985A-5F1820428C2A}" presName="linNode" presStyleCnt="0"/>
      <dgm:spPr/>
    </dgm:pt>
    <dgm:pt modelId="{1F763976-1CF3-4C4E-BADD-F8E944E9286A}" type="pres">
      <dgm:prSet presAssocID="{12DBB31C-B7C2-40F0-985A-5F1820428C2A}" presName="parentText" presStyleLbl="node1" presStyleIdx="1" presStyleCnt="8">
        <dgm:presLayoutVars>
          <dgm:chMax val="1"/>
          <dgm:bulletEnabled val="1"/>
        </dgm:presLayoutVars>
      </dgm:prSet>
      <dgm:spPr/>
    </dgm:pt>
    <dgm:pt modelId="{954CA42B-5CDF-468E-972A-A10EEBEA8D4F}" type="pres">
      <dgm:prSet presAssocID="{3045E5E7-81E1-45C4-9310-9AD18D5BC6D1}" presName="sp" presStyleCnt="0"/>
      <dgm:spPr/>
    </dgm:pt>
    <dgm:pt modelId="{06EA288A-BB26-4300-BF4A-D289A51ECFC9}" type="pres">
      <dgm:prSet presAssocID="{F1DFB42E-D228-4277-96D1-221D2E00DB3F}" presName="linNode" presStyleCnt="0"/>
      <dgm:spPr/>
    </dgm:pt>
    <dgm:pt modelId="{C87C7D0C-C80F-4891-AC16-2DF8CF5D121A}" type="pres">
      <dgm:prSet presAssocID="{F1DFB42E-D228-4277-96D1-221D2E00DB3F}" presName="parentText" presStyleLbl="node1" presStyleIdx="2" presStyleCnt="8">
        <dgm:presLayoutVars>
          <dgm:chMax val="1"/>
          <dgm:bulletEnabled val="1"/>
        </dgm:presLayoutVars>
      </dgm:prSet>
      <dgm:spPr/>
    </dgm:pt>
    <dgm:pt modelId="{4C11593E-FC66-4384-95D6-8B5CAA65D306}" type="pres">
      <dgm:prSet presAssocID="{BC371D12-F3DB-46EE-B7DE-A70165FA49B8}" presName="sp" presStyleCnt="0"/>
      <dgm:spPr/>
    </dgm:pt>
    <dgm:pt modelId="{BDE8A992-FA1B-486F-8A34-57F6FDC36ECD}" type="pres">
      <dgm:prSet presAssocID="{D9BB9FCE-6216-4CB2-8ADE-0D7A35651501}" presName="linNode" presStyleCnt="0"/>
      <dgm:spPr/>
    </dgm:pt>
    <dgm:pt modelId="{9F7BFCC7-3DA0-4AD8-9EBA-85D99240A62F}" type="pres">
      <dgm:prSet presAssocID="{D9BB9FCE-6216-4CB2-8ADE-0D7A35651501}" presName="parentText" presStyleLbl="node1" presStyleIdx="3" presStyleCnt="8">
        <dgm:presLayoutVars>
          <dgm:chMax val="1"/>
          <dgm:bulletEnabled val="1"/>
        </dgm:presLayoutVars>
      </dgm:prSet>
      <dgm:spPr/>
    </dgm:pt>
    <dgm:pt modelId="{04ADC41D-0B15-4146-8EC7-CA95EDE47DD0}" type="pres">
      <dgm:prSet presAssocID="{C5B4616E-B163-4C29-8171-6B4120D1FD3A}" presName="sp" presStyleCnt="0"/>
      <dgm:spPr/>
    </dgm:pt>
    <dgm:pt modelId="{2724EF3C-9C31-454A-9AFC-160103CB324C}" type="pres">
      <dgm:prSet presAssocID="{3E6E7D86-C367-4445-8AD7-552A937F6F7A}" presName="linNode" presStyleCnt="0"/>
      <dgm:spPr/>
    </dgm:pt>
    <dgm:pt modelId="{0EE1C987-1080-44A1-A758-7852FB08647D}" type="pres">
      <dgm:prSet presAssocID="{3E6E7D86-C367-4445-8AD7-552A937F6F7A}" presName="parentText" presStyleLbl="node1" presStyleIdx="4" presStyleCnt="8">
        <dgm:presLayoutVars>
          <dgm:chMax val="1"/>
          <dgm:bulletEnabled val="1"/>
        </dgm:presLayoutVars>
      </dgm:prSet>
      <dgm:spPr/>
    </dgm:pt>
    <dgm:pt modelId="{DD5713A4-3BB9-4891-8391-D429AB258D99}" type="pres">
      <dgm:prSet presAssocID="{9FD03F18-854B-4C3E-8809-7297C7926C9B}" presName="sp" presStyleCnt="0"/>
      <dgm:spPr/>
    </dgm:pt>
    <dgm:pt modelId="{8962E3D0-2779-44FE-940F-21A08B64DD84}" type="pres">
      <dgm:prSet presAssocID="{6CFA7E1E-7E52-41B7-8ED6-91EF9CE30FBF}" presName="linNode" presStyleCnt="0"/>
      <dgm:spPr/>
    </dgm:pt>
    <dgm:pt modelId="{44C2E54F-E194-4CF3-B21A-78B216A7792B}" type="pres">
      <dgm:prSet presAssocID="{6CFA7E1E-7E52-41B7-8ED6-91EF9CE30FBF}" presName="parentText" presStyleLbl="node1" presStyleIdx="5" presStyleCnt="8">
        <dgm:presLayoutVars>
          <dgm:chMax val="1"/>
          <dgm:bulletEnabled val="1"/>
        </dgm:presLayoutVars>
      </dgm:prSet>
      <dgm:spPr/>
    </dgm:pt>
    <dgm:pt modelId="{931B3EE8-5C05-4CA8-B84D-95827A63298B}" type="pres">
      <dgm:prSet presAssocID="{27F3D60A-5C78-4608-8A5A-8A7F0B26DD8C}" presName="sp" presStyleCnt="0"/>
      <dgm:spPr/>
    </dgm:pt>
    <dgm:pt modelId="{BA51F5B8-6608-4E42-A933-904404BD8193}" type="pres">
      <dgm:prSet presAssocID="{D5F32380-41C8-4641-97D2-F4F6EEA8E229}" presName="linNode" presStyleCnt="0"/>
      <dgm:spPr/>
    </dgm:pt>
    <dgm:pt modelId="{3094DB18-FB80-4721-AD95-8DE2767D42F0}" type="pres">
      <dgm:prSet presAssocID="{D5F32380-41C8-4641-97D2-F4F6EEA8E229}" presName="parentText" presStyleLbl="node1" presStyleIdx="6" presStyleCnt="8">
        <dgm:presLayoutVars>
          <dgm:chMax val="1"/>
          <dgm:bulletEnabled val="1"/>
        </dgm:presLayoutVars>
      </dgm:prSet>
      <dgm:spPr/>
    </dgm:pt>
    <dgm:pt modelId="{57C85D72-5E20-4DF2-860A-8D861D57ACFB}" type="pres">
      <dgm:prSet presAssocID="{BE7F47BF-2233-484B-88D2-10394E5EAE2F}" presName="sp" presStyleCnt="0"/>
      <dgm:spPr/>
    </dgm:pt>
    <dgm:pt modelId="{380B3A83-3A1F-442B-A21F-710A069A49A0}" type="pres">
      <dgm:prSet presAssocID="{3994EC6C-C07D-491F-B229-C37D4A9087B2}" presName="linNode" presStyleCnt="0"/>
      <dgm:spPr/>
    </dgm:pt>
    <dgm:pt modelId="{B95311F6-99FE-43B8-AD59-08C66B47D7E1}" type="pres">
      <dgm:prSet presAssocID="{3994EC6C-C07D-491F-B229-C37D4A9087B2}" presName="parentText" presStyleLbl="node1" presStyleIdx="7" presStyleCnt="8">
        <dgm:presLayoutVars>
          <dgm:chMax val="1"/>
          <dgm:bulletEnabled val="1"/>
        </dgm:presLayoutVars>
      </dgm:prSet>
      <dgm:spPr/>
    </dgm:pt>
  </dgm:ptLst>
  <dgm:cxnLst>
    <dgm:cxn modelId="{F4CBF225-A486-4C17-B85D-C18638C37826}" srcId="{831557B4-9E9F-44F4-A397-BC929B5A22E7}" destId="{12DBB31C-B7C2-40F0-985A-5F1820428C2A}" srcOrd="1" destOrd="0" parTransId="{72D27129-C1A4-4F9F-B5DF-C213D83655F4}" sibTransId="{3045E5E7-81E1-45C4-9310-9AD18D5BC6D1}"/>
    <dgm:cxn modelId="{1A353C2D-52E3-4BE5-9F10-D00EDA7A5514}" srcId="{831557B4-9E9F-44F4-A397-BC929B5A22E7}" destId="{CF8CF11C-9510-4771-BF60-40050ABBF380}" srcOrd="0" destOrd="0" parTransId="{69C83118-295F-4127-A52E-BC5E3797E0B4}" sibTransId="{32F90260-17AB-4022-AEF3-361CA1A6C000}"/>
    <dgm:cxn modelId="{DD142E5F-421A-4133-84D5-326A4A8A5C0C}" type="presOf" srcId="{3E6E7D86-C367-4445-8AD7-552A937F6F7A}" destId="{0EE1C987-1080-44A1-A758-7852FB08647D}" srcOrd="0" destOrd="0" presId="urn:microsoft.com/office/officeart/2005/8/layout/vList5"/>
    <dgm:cxn modelId="{6A065A42-7A38-432C-9360-8E88CAF1BAF7}" type="presOf" srcId="{3994EC6C-C07D-491F-B229-C37D4A9087B2}" destId="{B95311F6-99FE-43B8-AD59-08C66B47D7E1}" srcOrd="0" destOrd="0" presId="urn:microsoft.com/office/officeart/2005/8/layout/vList5"/>
    <dgm:cxn modelId="{B3BCDC6E-36F7-467A-A184-72017CBD9B2B}" type="presOf" srcId="{D9BB9FCE-6216-4CB2-8ADE-0D7A35651501}" destId="{9F7BFCC7-3DA0-4AD8-9EBA-85D99240A62F}" srcOrd="0" destOrd="0" presId="urn:microsoft.com/office/officeart/2005/8/layout/vList5"/>
    <dgm:cxn modelId="{FA144C70-E856-4AA0-9C09-405376965665}" type="presOf" srcId="{831557B4-9E9F-44F4-A397-BC929B5A22E7}" destId="{1A01F8B3-09C3-4E14-A583-6CE7C49768AA}" srcOrd="0" destOrd="0" presId="urn:microsoft.com/office/officeart/2005/8/layout/vList5"/>
    <dgm:cxn modelId="{87F6885A-4728-4F30-BC55-9C466605CF33}" srcId="{831557B4-9E9F-44F4-A397-BC929B5A22E7}" destId="{D9BB9FCE-6216-4CB2-8ADE-0D7A35651501}" srcOrd="3" destOrd="0" parTransId="{9172C2E0-7143-4F42-B8A5-5D4F2C70D0EA}" sibTransId="{C5B4616E-B163-4C29-8171-6B4120D1FD3A}"/>
    <dgm:cxn modelId="{AA10EE80-7451-4E31-A688-ED3AB425A5D1}" srcId="{831557B4-9E9F-44F4-A397-BC929B5A22E7}" destId="{6CFA7E1E-7E52-41B7-8ED6-91EF9CE30FBF}" srcOrd="5" destOrd="0" parTransId="{3294788C-E0F0-4975-A2B9-E91AB93C01B0}" sibTransId="{27F3D60A-5C78-4608-8A5A-8A7F0B26DD8C}"/>
    <dgm:cxn modelId="{DCDB9D84-93F5-47CC-AD03-6E8384BAAC89}" type="presOf" srcId="{6CFA7E1E-7E52-41B7-8ED6-91EF9CE30FBF}" destId="{44C2E54F-E194-4CF3-B21A-78B216A7792B}" srcOrd="0" destOrd="0" presId="urn:microsoft.com/office/officeart/2005/8/layout/vList5"/>
    <dgm:cxn modelId="{1112E386-2081-4C6C-BE03-D98815669594}" type="presOf" srcId="{F1DFB42E-D228-4277-96D1-221D2E00DB3F}" destId="{C87C7D0C-C80F-4891-AC16-2DF8CF5D121A}" srcOrd="0" destOrd="0" presId="urn:microsoft.com/office/officeart/2005/8/layout/vList5"/>
    <dgm:cxn modelId="{9766D58B-A964-4126-8A52-C0E76E54FED5}" srcId="{831557B4-9E9F-44F4-A397-BC929B5A22E7}" destId="{D5F32380-41C8-4641-97D2-F4F6EEA8E229}" srcOrd="6" destOrd="0" parTransId="{182EC298-4D82-4B82-B3E4-D19873B455AF}" sibTransId="{BE7F47BF-2233-484B-88D2-10394E5EAE2F}"/>
    <dgm:cxn modelId="{06817A95-A2CF-4F96-A221-CA278BFF74D9}" type="presOf" srcId="{12DBB31C-B7C2-40F0-985A-5F1820428C2A}" destId="{1F763976-1CF3-4C4E-BADD-F8E944E9286A}" srcOrd="0" destOrd="0" presId="urn:microsoft.com/office/officeart/2005/8/layout/vList5"/>
    <dgm:cxn modelId="{B473F89D-C39D-4B09-9FBC-1B95F891E590}" srcId="{831557B4-9E9F-44F4-A397-BC929B5A22E7}" destId="{3994EC6C-C07D-491F-B229-C37D4A9087B2}" srcOrd="7" destOrd="0" parTransId="{5611FA2E-BFB2-4D4F-A0CB-3CBFF8AC05FE}" sibTransId="{DC53D97C-8D1B-4061-BBD7-F22761473D78}"/>
    <dgm:cxn modelId="{9A329BA1-526E-4D2F-BBAD-7D40C597D5BD}" type="presOf" srcId="{D5F32380-41C8-4641-97D2-F4F6EEA8E229}" destId="{3094DB18-FB80-4721-AD95-8DE2767D42F0}" srcOrd="0" destOrd="0" presId="urn:microsoft.com/office/officeart/2005/8/layout/vList5"/>
    <dgm:cxn modelId="{211CC0B0-9A36-4386-B939-249978DB9BB8}" srcId="{831557B4-9E9F-44F4-A397-BC929B5A22E7}" destId="{3E6E7D86-C367-4445-8AD7-552A937F6F7A}" srcOrd="4" destOrd="0" parTransId="{636A6739-F9E9-4465-9ABB-0FE2E5756583}" sibTransId="{9FD03F18-854B-4C3E-8809-7297C7926C9B}"/>
    <dgm:cxn modelId="{E5680ABF-B94F-4996-B362-5EEEB46AE963}" type="presOf" srcId="{CF8CF11C-9510-4771-BF60-40050ABBF380}" destId="{DC76C7FB-6E79-49A8-84E5-DF6B40FE01C0}" srcOrd="0" destOrd="0" presId="urn:microsoft.com/office/officeart/2005/8/layout/vList5"/>
    <dgm:cxn modelId="{A8A91ADC-CF38-4285-A8E0-7806FD0537BD}" srcId="{831557B4-9E9F-44F4-A397-BC929B5A22E7}" destId="{F1DFB42E-D228-4277-96D1-221D2E00DB3F}" srcOrd="2" destOrd="0" parTransId="{5827F90C-2B4C-4278-8BBC-845FA490E81C}" sibTransId="{BC371D12-F3DB-46EE-B7DE-A70165FA49B8}"/>
    <dgm:cxn modelId="{53E59FD7-489F-4163-ACD6-187859CDA9C7}" type="presParOf" srcId="{1A01F8B3-09C3-4E14-A583-6CE7C49768AA}" destId="{E8ECAAB1-63C4-4825-AA41-6276BDAA0A7B}" srcOrd="0" destOrd="0" presId="urn:microsoft.com/office/officeart/2005/8/layout/vList5"/>
    <dgm:cxn modelId="{1E8FA212-1182-44A4-88AA-37AD78F10AB0}" type="presParOf" srcId="{E8ECAAB1-63C4-4825-AA41-6276BDAA0A7B}" destId="{DC76C7FB-6E79-49A8-84E5-DF6B40FE01C0}" srcOrd="0" destOrd="0" presId="urn:microsoft.com/office/officeart/2005/8/layout/vList5"/>
    <dgm:cxn modelId="{0C537D6A-33E8-4755-BA88-C8A1D0B2A0F0}" type="presParOf" srcId="{1A01F8B3-09C3-4E14-A583-6CE7C49768AA}" destId="{9F0A0157-AFD2-4212-82C9-8AE0BB7E7B9F}" srcOrd="1" destOrd="0" presId="urn:microsoft.com/office/officeart/2005/8/layout/vList5"/>
    <dgm:cxn modelId="{5E14183E-91CC-40F3-A0ED-FAEE4D30DE61}" type="presParOf" srcId="{1A01F8B3-09C3-4E14-A583-6CE7C49768AA}" destId="{137B1556-820C-425B-8D27-D75483F23E07}" srcOrd="2" destOrd="0" presId="urn:microsoft.com/office/officeart/2005/8/layout/vList5"/>
    <dgm:cxn modelId="{0468B554-0DF9-4CBB-9D80-B45F3971C289}" type="presParOf" srcId="{137B1556-820C-425B-8D27-D75483F23E07}" destId="{1F763976-1CF3-4C4E-BADD-F8E944E9286A}" srcOrd="0" destOrd="0" presId="urn:microsoft.com/office/officeart/2005/8/layout/vList5"/>
    <dgm:cxn modelId="{A9BE7861-9505-4DA2-B366-ADFA228C8614}" type="presParOf" srcId="{1A01F8B3-09C3-4E14-A583-6CE7C49768AA}" destId="{954CA42B-5CDF-468E-972A-A10EEBEA8D4F}" srcOrd="3" destOrd="0" presId="urn:microsoft.com/office/officeart/2005/8/layout/vList5"/>
    <dgm:cxn modelId="{C528FC39-6285-4340-B9FA-C0FC48F924E8}" type="presParOf" srcId="{1A01F8B3-09C3-4E14-A583-6CE7C49768AA}" destId="{06EA288A-BB26-4300-BF4A-D289A51ECFC9}" srcOrd="4" destOrd="0" presId="urn:microsoft.com/office/officeart/2005/8/layout/vList5"/>
    <dgm:cxn modelId="{21FAA7E1-F754-4C9D-A5C0-A4392FB632A3}" type="presParOf" srcId="{06EA288A-BB26-4300-BF4A-D289A51ECFC9}" destId="{C87C7D0C-C80F-4891-AC16-2DF8CF5D121A}" srcOrd="0" destOrd="0" presId="urn:microsoft.com/office/officeart/2005/8/layout/vList5"/>
    <dgm:cxn modelId="{23E97963-6F72-417B-8E7B-2EA6DF44AE7E}" type="presParOf" srcId="{1A01F8B3-09C3-4E14-A583-6CE7C49768AA}" destId="{4C11593E-FC66-4384-95D6-8B5CAA65D306}" srcOrd="5" destOrd="0" presId="urn:microsoft.com/office/officeart/2005/8/layout/vList5"/>
    <dgm:cxn modelId="{54AFB01C-09EB-4B36-BB6A-E21A359FC454}" type="presParOf" srcId="{1A01F8B3-09C3-4E14-A583-6CE7C49768AA}" destId="{BDE8A992-FA1B-486F-8A34-57F6FDC36ECD}" srcOrd="6" destOrd="0" presId="urn:microsoft.com/office/officeart/2005/8/layout/vList5"/>
    <dgm:cxn modelId="{3409BF9B-BE36-48F8-B48F-5D4694E32A2E}" type="presParOf" srcId="{BDE8A992-FA1B-486F-8A34-57F6FDC36ECD}" destId="{9F7BFCC7-3DA0-4AD8-9EBA-85D99240A62F}" srcOrd="0" destOrd="0" presId="urn:microsoft.com/office/officeart/2005/8/layout/vList5"/>
    <dgm:cxn modelId="{1C60D645-CC15-46D1-947F-3F7B8D895105}" type="presParOf" srcId="{1A01F8B3-09C3-4E14-A583-6CE7C49768AA}" destId="{04ADC41D-0B15-4146-8EC7-CA95EDE47DD0}" srcOrd="7" destOrd="0" presId="urn:microsoft.com/office/officeart/2005/8/layout/vList5"/>
    <dgm:cxn modelId="{003930A4-3EAF-4FDF-AD3C-BD7CDF346626}" type="presParOf" srcId="{1A01F8B3-09C3-4E14-A583-6CE7C49768AA}" destId="{2724EF3C-9C31-454A-9AFC-160103CB324C}" srcOrd="8" destOrd="0" presId="urn:microsoft.com/office/officeart/2005/8/layout/vList5"/>
    <dgm:cxn modelId="{3335D865-B972-4DA8-940C-3E238F1FCE4C}" type="presParOf" srcId="{2724EF3C-9C31-454A-9AFC-160103CB324C}" destId="{0EE1C987-1080-44A1-A758-7852FB08647D}" srcOrd="0" destOrd="0" presId="urn:microsoft.com/office/officeart/2005/8/layout/vList5"/>
    <dgm:cxn modelId="{ECDA15C5-6A7D-4006-82C9-44CC75D2237D}" type="presParOf" srcId="{1A01F8B3-09C3-4E14-A583-6CE7C49768AA}" destId="{DD5713A4-3BB9-4891-8391-D429AB258D99}" srcOrd="9" destOrd="0" presId="urn:microsoft.com/office/officeart/2005/8/layout/vList5"/>
    <dgm:cxn modelId="{D3D7FD7D-F825-47F9-BF88-BCFFB87C9321}" type="presParOf" srcId="{1A01F8B3-09C3-4E14-A583-6CE7C49768AA}" destId="{8962E3D0-2779-44FE-940F-21A08B64DD84}" srcOrd="10" destOrd="0" presId="urn:microsoft.com/office/officeart/2005/8/layout/vList5"/>
    <dgm:cxn modelId="{41C33B14-E181-4E2F-A0BB-72E25A169FC9}" type="presParOf" srcId="{8962E3D0-2779-44FE-940F-21A08B64DD84}" destId="{44C2E54F-E194-4CF3-B21A-78B216A7792B}" srcOrd="0" destOrd="0" presId="urn:microsoft.com/office/officeart/2005/8/layout/vList5"/>
    <dgm:cxn modelId="{318FB56E-7015-4080-88F2-8C08945F502B}" type="presParOf" srcId="{1A01F8B3-09C3-4E14-A583-6CE7C49768AA}" destId="{931B3EE8-5C05-4CA8-B84D-95827A63298B}" srcOrd="11" destOrd="0" presId="urn:microsoft.com/office/officeart/2005/8/layout/vList5"/>
    <dgm:cxn modelId="{2F426708-07EC-4058-8BF9-FC5F45D837F6}" type="presParOf" srcId="{1A01F8B3-09C3-4E14-A583-6CE7C49768AA}" destId="{BA51F5B8-6608-4E42-A933-904404BD8193}" srcOrd="12" destOrd="0" presId="urn:microsoft.com/office/officeart/2005/8/layout/vList5"/>
    <dgm:cxn modelId="{B400FE54-D5C7-4829-8DD8-4D5D3224776A}" type="presParOf" srcId="{BA51F5B8-6608-4E42-A933-904404BD8193}" destId="{3094DB18-FB80-4721-AD95-8DE2767D42F0}" srcOrd="0" destOrd="0" presId="urn:microsoft.com/office/officeart/2005/8/layout/vList5"/>
    <dgm:cxn modelId="{30697D46-7C62-4CBA-B37C-19B787A1F9F4}" type="presParOf" srcId="{1A01F8B3-09C3-4E14-A583-6CE7C49768AA}" destId="{57C85D72-5E20-4DF2-860A-8D861D57ACFB}" srcOrd="13" destOrd="0" presId="urn:microsoft.com/office/officeart/2005/8/layout/vList5"/>
    <dgm:cxn modelId="{08C8ACFD-AE7E-43BD-B68E-BDFCA3352A01}" type="presParOf" srcId="{1A01F8B3-09C3-4E14-A583-6CE7C49768AA}" destId="{380B3A83-3A1F-442B-A21F-710A069A49A0}" srcOrd="14" destOrd="0" presId="urn:microsoft.com/office/officeart/2005/8/layout/vList5"/>
    <dgm:cxn modelId="{37AFD945-CDF6-48BB-B551-AE4CB2FFB69B}" type="presParOf" srcId="{380B3A83-3A1F-442B-A21F-710A069A49A0}" destId="{B95311F6-99FE-43B8-AD59-08C66B47D7E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0A8D5-E108-4792-A98F-4C7E0039495C}">
      <dsp:nvSpPr>
        <dsp:cNvPr id="0" name=""/>
        <dsp:cNvSpPr/>
      </dsp:nvSpPr>
      <dsp:spPr>
        <a:xfrm>
          <a:off x="0" y="1058961"/>
          <a:ext cx="1617761" cy="194131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w="9525" cap="rnd" cmpd="sng" algn="ctr">
          <a:solidFill>
            <a:schemeClr val="accent6">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799" tIns="0" rIns="159799" bIns="330200" numCol="1" spcCol="1270" anchor="t"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ea typeface="Calibri" panose="020F0502020204030204" pitchFamily="34" charset="0"/>
              <a:cs typeface="Calibri" panose="020F0502020204030204" pitchFamily="34" charset="0"/>
            </a:rPr>
            <a:t>Introduction</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1835487"/>
        <a:ext cx="1617761" cy="1164788"/>
      </dsp:txXfrm>
    </dsp:sp>
    <dsp:sp modelId="{F976E9F8-CC46-4E63-BBAF-D70AAA91154A}">
      <dsp:nvSpPr>
        <dsp:cNvPr id="0" name=""/>
        <dsp:cNvSpPr/>
      </dsp:nvSpPr>
      <dsp:spPr>
        <a:xfrm>
          <a:off x="0" y="1058961"/>
          <a:ext cx="1617761" cy="776525"/>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59799" tIns="165100" rIns="159799" bIns="165100" numCol="1" spcCol="1270" anchor="ctr" anchorCtr="0">
          <a:noAutofit/>
        </a:bodyPr>
        <a:lstStyle/>
        <a:p>
          <a:pPr marL="0" lvl="0" indent="0" algn="l" defTabSz="1466850">
            <a:lnSpc>
              <a:spcPct val="90000"/>
            </a:lnSpc>
            <a:spcBef>
              <a:spcPct val="0"/>
            </a:spcBef>
            <a:spcAft>
              <a:spcPct val="35000"/>
            </a:spcAft>
            <a:buNone/>
          </a:pPr>
          <a:r>
            <a:rPr lang="en-US" sz="3300" kern="1200"/>
            <a:t>01</a:t>
          </a:r>
        </a:p>
      </dsp:txBody>
      <dsp:txXfrm>
        <a:off x="0" y="1058961"/>
        <a:ext cx="1617761" cy="776525"/>
      </dsp:txXfrm>
    </dsp:sp>
    <dsp:sp modelId="{7A80D11A-CC40-4725-8485-09D4BAC7F392}">
      <dsp:nvSpPr>
        <dsp:cNvPr id="0" name=""/>
        <dsp:cNvSpPr/>
      </dsp:nvSpPr>
      <dsp:spPr>
        <a:xfrm>
          <a:off x="1747182" y="1058961"/>
          <a:ext cx="1617761" cy="194131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w="9525" cap="rnd" cmpd="sng" algn="ctr">
          <a:solidFill>
            <a:schemeClr val="accent6">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799" tIns="0" rIns="159799" bIns="330200" numCol="1" spcCol="1270" anchor="t"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ea typeface="Calibri" panose="020F0502020204030204" pitchFamily="34" charset="0"/>
              <a:cs typeface="Calibri" panose="020F0502020204030204" pitchFamily="34" charset="0"/>
            </a:rPr>
            <a:t>ADAS</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1747182" y="1835487"/>
        <a:ext cx="1617761" cy="1164788"/>
      </dsp:txXfrm>
    </dsp:sp>
    <dsp:sp modelId="{9888D688-2F8E-4EC1-9BC3-770A752B5570}">
      <dsp:nvSpPr>
        <dsp:cNvPr id="0" name=""/>
        <dsp:cNvSpPr/>
      </dsp:nvSpPr>
      <dsp:spPr>
        <a:xfrm>
          <a:off x="1747182" y="1058961"/>
          <a:ext cx="1617761" cy="776525"/>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59799" tIns="165100" rIns="159799" bIns="165100" numCol="1" spcCol="1270" anchor="ctr" anchorCtr="0">
          <a:noAutofit/>
        </a:bodyPr>
        <a:lstStyle/>
        <a:p>
          <a:pPr marL="0" lvl="0" indent="0" algn="l" defTabSz="1466850">
            <a:lnSpc>
              <a:spcPct val="90000"/>
            </a:lnSpc>
            <a:spcBef>
              <a:spcPct val="0"/>
            </a:spcBef>
            <a:spcAft>
              <a:spcPct val="35000"/>
            </a:spcAft>
            <a:buNone/>
          </a:pPr>
          <a:r>
            <a:rPr lang="en-US" sz="3300" kern="1200"/>
            <a:t>02</a:t>
          </a:r>
        </a:p>
      </dsp:txBody>
      <dsp:txXfrm>
        <a:off x="1747182" y="1058961"/>
        <a:ext cx="1617761" cy="776525"/>
      </dsp:txXfrm>
    </dsp:sp>
    <dsp:sp modelId="{1D3DE281-826D-41CC-BAE6-D0234E640797}">
      <dsp:nvSpPr>
        <dsp:cNvPr id="0" name=""/>
        <dsp:cNvSpPr/>
      </dsp:nvSpPr>
      <dsp:spPr>
        <a:xfrm>
          <a:off x="3494365" y="1058961"/>
          <a:ext cx="1617761" cy="194131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w="9525" cap="rnd" cmpd="sng" algn="ctr">
          <a:solidFill>
            <a:schemeClr val="accent6">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799" tIns="0" rIns="159799" bIns="330200" numCol="1" spcCol="1270" anchor="t"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ea typeface="Calibri" panose="020F0502020204030204" pitchFamily="34" charset="0"/>
              <a:cs typeface="Calibri" panose="020F0502020204030204" pitchFamily="34" charset="0"/>
            </a:rPr>
            <a:t>Project Architecture</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3494365" y="1835487"/>
        <a:ext cx="1617761" cy="1164788"/>
      </dsp:txXfrm>
    </dsp:sp>
    <dsp:sp modelId="{26D9E5DD-7AF7-4D74-9E3A-F1AD4FBB294F}">
      <dsp:nvSpPr>
        <dsp:cNvPr id="0" name=""/>
        <dsp:cNvSpPr/>
      </dsp:nvSpPr>
      <dsp:spPr>
        <a:xfrm>
          <a:off x="3494365" y="1058961"/>
          <a:ext cx="1617761" cy="776525"/>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59799" tIns="165100" rIns="159799" bIns="165100" numCol="1" spcCol="1270" anchor="ctr" anchorCtr="0">
          <a:noAutofit/>
        </a:bodyPr>
        <a:lstStyle/>
        <a:p>
          <a:pPr marL="0" lvl="0" indent="0" algn="l" defTabSz="1466850">
            <a:lnSpc>
              <a:spcPct val="90000"/>
            </a:lnSpc>
            <a:spcBef>
              <a:spcPct val="0"/>
            </a:spcBef>
            <a:spcAft>
              <a:spcPct val="35000"/>
            </a:spcAft>
            <a:buNone/>
          </a:pPr>
          <a:r>
            <a:rPr lang="en-US" sz="3300" kern="1200"/>
            <a:t>03</a:t>
          </a:r>
        </a:p>
      </dsp:txBody>
      <dsp:txXfrm>
        <a:off x="3494365" y="1058961"/>
        <a:ext cx="1617761" cy="776525"/>
      </dsp:txXfrm>
    </dsp:sp>
    <dsp:sp modelId="{6BD66105-5C42-46E0-9B1D-0A60260E0A20}">
      <dsp:nvSpPr>
        <dsp:cNvPr id="0" name=""/>
        <dsp:cNvSpPr/>
      </dsp:nvSpPr>
      <dsp:spPr>
        <a:xfrm>
          <a:off x="5241547" y="1058961"/>
          <a:ext cx="1617761" cy="194131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w="9525" cap="rnd" cmpd="sng" algn="ctr">
          <a:solidFill>
            <a:schemeClr val="accent6">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799" tIns="0" rIns="159799" bIns="330200" numCol="1" spcCol="1270" anchor="t" anchorCtr="0">
          <a:noAutofit/>
        </a:bodyPr>
        <a:lstStyle/>
        <a:p>
          <a:pPr marL="0" lvl="0" indent="0" algn="ctr" defTabSz="666750">
            <a:lnSpc>
              <a:spcPct val="90000"/>
            </a:lnSpc>
            <a:spcBef>
              <a:spcPct val="0"/>
            </a:spcBef>
            <a:spcAft>
              <a:spcPct val="35000"/>
            </a:spcAft>
            <a:buNone/>
          </a:pPr>
          <a:r>
            <a:rPr lang="en-US" sz="1500" kern="1200">
              <a:latin typeface="Calibri" panose="020F0502020204030204" pitchFamily="34" charset="0"/>
              <a:ea typeface="Calibri" panose="020F0502020204030204" pitchFamily="34" charset="0"/>
              <a:cs typeface="Calibri" panose="020F0502020204030204" pitchFamily="34" charset="0"/>
            </a:rPr>
            <a:t>V2V Communication</a:t>
          </a:r>
          <a:endParaRPr lang="en-US" sz="1500" kern="1200" dirty="0">
            <a:latin typeface="Calibri" panose="020F0502020204030204" pitchFamily="34" charset="0"/>
            <a:ea typeface="Calibri" panose="020F0502020204030204" pitchFamily="34" charset="0"/>
            <a:cs typeface="Calibri" panose="020F0502020204030204" pitchFamily="34" charset="0"/>
          </a:endParaRPr>
        </a:p>
      </dsp:txBody>
      <dsp:txXfrm>
        <a:off x="5241547" y="1835487"/>
        <a:ext cx="1617761" cy="1164788"/>
      </dsp:txXfrm>
    </dsp:sp>
    <dsp:sp modelId="{4B5EB723-CDEA-4F73-B749-5DC15E31EEE7}">
      <dsp:nvSpPr>
        <dsp:cNvPr id="0" name=""/>
        <dsp:cNvSpPr/>
      </dsp:nvSpPr>
      <dsp:spPr>
        <a:xfrm>
          <a:off x="5241547" y="1058961"/>
          <a:ext cx="1617761" cy="776525"/>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59799" tIns="165100" rIns="159799" bIns="165100" numCol="1" spcCol="1270" anchor="ctr" anchorCtr="0">
          <a:noAutofit/>
        </a:bodyPr>
        <a:lstStyle/>
        <a:p>
          <a:pPr marL="0" lvl="0" indent="0" algn="l" defTabSz="1466850">
            <a:lnSpc>
              <a:spcPct val="90000"/>
            </a:lnSpc>
            <a:spcBef>
              <a:spcPct val="0"/>
            </a:spcBef>
            <a:spcAft>
              <a:spcPct val="35000"/>
            </a:spcAft>
            <a:buNone/>
          </a:pPr>
          <a:r>
            <a:rPr lang="en-US" sz="3300" kern="1200"/>
            <a:t>04</a:t>
          </a:r>
          <a:endParaRPr lang="en-US" sz="3300" kern="1200" dirty="0"/>
        </a:p>
      </dsp:txBody>
      <dsp:txXfrm>
        <a:off x="5241547" y="1058961"/>
        <a:ext cx="1617761" cy="776525"/>
      </dsp:txXfrm>
    </dsp:sp>
    <dsp:sp modelId="{17220C29-71F5-440E-A8DE-3F08B6849453}">
      <dsp:nvSpPr>
        <dsp:cNvPr id="0" name=""/>
        <dsp:cNvSpPr/>
      </dsp:nvSpPr>
      <dsp:spPr>
        <a:xfrm>
          <a:off x="6988730" y="1058961"/>
          <a:ext cx="1617761" cy="194131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w="9525" cap="rnd" cmpd="sng" algn="ctr">
          <a:solidFill>
            <a:schemeClr val="accent6">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799" tIns="0" rIns="159799" bIns="330200" numCol="1" spcCol="1270" anchor="t" anchorCtr="0">
          <a:noAutofit/>
        </a:bodyPr>
        <a:lstStyle/>
        <a:p>
          <a:pPr marL="0" lvl="0" indent="0" algn="ctr" defTabSz="933450">
            <a:lnSpc>
              <a:spcPct val="90000"/>
            </a:lnSpc>
            <a:spcBef>
              <a:spcPct val="0"/>
            </a:spcBef>
            <a:spcAft>
              <a:spcPct val="35000"/>
            </a:spcAft>
            <a:buNone/>
          </a:pPr>
          <a:r>
            <a:rPr lang="en-US" sz="2100" kern="1200">
              <a:latin typeface="Calibri" panose="020F0502020204030204" pitchFamily="34" charset="0"/>
              <a:ea typeface="Calibri" panose="020F0502020204030204" pitchFamily="34" charset="0"/>
              <a:cs typeface="Calibri" panose="020F0502020204030204" pitchFamily="34" charset="0"/>
            </a:rPr>
            <a:t>Embedded Linux</a:t>
          </a:r>
          <a:endParaRPr lang="en-US" sz="2100" kern="1200" dirty="0">
            <a:latin typeface="Calibri" panose="020F0502020204030204" pitchFamily="34" charset="0"/>
            <a:ea typeface="Calibri" panose="020F0502020204030204" pitchFamily="34" charset="0"/>
            <a:cs typeface="Calibri" panose="020F0502020204030204" pitchFamily="34" charset="0"/>
          </a:endParaRPr>
        </a:p>
      </dsp:txBody>
      <dsp:txXfrm>
        <a:off x="6988730" y="1835487"/>
        <a:ext cx="1617761" cy="1164788"/>
      </dsp:txXfrm>
    </dsp:sp>
    <dsp:sp modelId="{4513B1AD-A652-4775-A84C-CD33C1021EB5}">
      <dsp:nvSpPr>
        <dsp:cNvPr id="0" name=""/>
        <dsp:cNvSpPr/>
      </dsp:nvSpPr>
      <dsp:spPr>
        <a:xfrm>
          <a:off x="6988730" y="1058961"/>
          <a:ext cx="1617761" cy="776525"/>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59799" tIns="165100" rIns="159799" bIns="165100" numCol="1" spcCol="1270" anchor="ctr" anchorCtr="0">
          <a:noAutofit/>
        </a:bodyPr>
        <a:lstStyle/>
        <a:p>
          <a:pPr marL="0" lvl="0" indent="0" algn="l" defTabSz="1466850">
            <a:lnSpc>
              <a:spcPct val="90000"/>
            </a:lnSpc>
            <a:spcBef>
              <a:spcPct val="0"/>
            </a:spcBef>
            <a:spcAft>
              <a:spcPct val="35000"/>
            </a:spcAft>
            <a:buNone/>
          </a:pPr>
          <a:r>
            <a:rPr lang="en-US" sz="3300" kern="1200"/>
            <a:t>05</a:t>
          </a:r>
        </a:p>
      </dsp:txBody>
      <dsp:txXfrm>
        <a:off x="6988730" y="1058961"/>
        <a:ext cx="1617761" cy="776525"/>
      </dsp:txXfrm>
    </dsp:sp>
    <dsp:sp modelId="{34F4E8C5-30D2-499A-9AF4-EE85A46C583A}">
      <dsp:nvSpPr>
        <dsp:cNvPr id="0" name=""/>
        <dsp:cNvSpPr/>
      </dsp:nvSpPr>
      <dsp:spPr>
        <a:xfrm>
          <a:off x="8735913" y="1058961"/>
          <a:ext cx="1617761" cy="194131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w="9525" cap="rnd" cmpd="sng" algn="ctr">
          <a:solidFill>
            <a:schemeClr val="accent6">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799" tIns="0" rIns="159799" bIns="330200" numCol="1" spcCol="1270" anchor="t" anchorCtr="0">
          <a:noAutofit/>
        </a:bodyPr>
        <a:lstStyle/>
        <a:p>
          <a:pPr marL="0" lvl="0" indent="0" algn="ctr" defTabSz="933450">
            <a:lnSpc>
              <a:spcPct val="90000"/>
            </a:lnSpc>
            <a:spcBef>
              <a:spcPct val="0"/>
            </a:spcBef>
            <a:spcAft>
              <a:spcPct val="35000"/>
            </a:spcAft>
            <a:buNone/>
          </a:pPr>
          <a:r>
            <a:rPr lang="en-US" sz="2100" kern="1200">
              <a:latin typeface="Calibri" panose="020F0502020204030204" pitchFamily="34" charset="0"/>
              <a:ea typeface="Calibri" panose="020F0502020204030204" pitchFamily="34" charset="0"/>
              <a:cs typeface="Calibri" panose="020F0502020204030204" pitchFamily="34" charset="0"/>
            </a:rPr>
            <a:t>Subsystems</a:t>
          </a:r>
          <a:endParaRPr lang="en-US" sz="2100" kern="1200" dirty="0">
            <a:latin typeface="Calibri" panose="020F0502020204030204" pitchFamily="34" charset="0"/>
            <a:ea typeface="Calibri" panose="020F0502020204030204" pitchFamily="34" charset="0"/>
            <a:cs typeface="Calibri" panose="020F0502020204030204" pitchFamily="34" charset="0"/>
          </a:endParaRPr>
        </a:p>
      </dsp:txBody>
      <dsp:txXfrm>
        <a:off x="8735913" y="1835487"/>
        <a:ext cx="1617761" cy="1164788"/>
      </dsp:txXfrm>
    </dsp:sp>
    <dsp:sp modelId="{3BA1B476-4A6A-4740-9586-EBF8132BA319}">
      <dsp:nvSpPr>
        <dsp:cNvPr id="0" name=""/>
        <dsp:cNvSpPr/>
      </dsp:nvSpPr>
      <dsp:spPr>
        <a:xfrm>
          <a:off x="8735913" y="1058961"/>
          <a:ext cx="1617761" cy="776525"/>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59799" tIns="165100" rIns="159799" bIns="165100" numCol="1" spcCol="1270" anchor="ctr" anchorCtr="0">
          <a:noAutofit/>
        </a:bodyPr>
        <a:lstStyle/>
        <a:p>
          <a:pPr marL="0" lvl="0" indent="0" algn="l" defTabSz="1466850">
            <a:lnSpc>
              <a:spcPct val="90000"/>
            </a:lnSpc>
            <a:spcBef>
              <a:spcPct val="0"/>
            </a:spcBef>
            <a:spcAft>
              <a:spcPct val="35000"/>
            </a:spcAft>
            <a:buNone/>
          </a:pPr>
          <a:r>
            <a:rPr lang="en-US" sz="3300" kern="1200"/>
            <a:t>06</a:t>
          </a:r>
          <a:endParaRPr lang="en-US" sz="3300" kern="1200" dirty="0"/>
        </a:p>
      </dsp:txBody>
      <dsp:txXfrm>
        <a:off x="8735913" y="1058961"/>
        <a:ext cx="1617761" cy="776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01586-EABB-4AE6-B66D-7B8B06E6BD1C}">
      <dsp:nvSpPr>
        <dsp:cNvPr id="0" name=""/>
        <dsp:cNvSpPr/>
      </dsp:nvSpPr>
      <dsp:spPr>
        <a:xfrm>
          <a:off x="0" y="495"/>
          <a:ext cx="10353675" cy="115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97B1D5-DF69-411F-91A9-F79C4B856A20}">
      <dsp:nvSpPr>
        <dsp:cNvPr id="0" name=""/>
        <dsp:cNvSpPr/>
      </dsp:nvSpPr>
      <dsp:spPr>
        <a:xfrm>
          <a:off x="350748" y="261382"/>
          <a:ext cx="637724" cy="6377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88223F-9071-4D77-B047-A1FF86F2E377}">
      <dsp:nvSpPr>
        <dsp:cNvPr id="0" name=""/>
        <dsp:cNvSpPr/>
      </dsp:nvSpPr>
      <dsp:spPr>
        <a:xfrm>
          <a:off x="1339221" y="495"/>
          <a:ext cx="9014453" cy="115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4" tIns="122714" rIns="122714" bIns="122714"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Calibri" panose="020F0502020204030204" pitchFamily="34" charset="0"/>
              <a:ea typeface="Calibri" panose="020F0502020204030204" pitchFamily="34" charset="0"/>
              <a:cs typeface="Calibri" panose="020F0502020204030204" pitchFamily="34" charset="0"/>
            </a:rPr>
            <a:t>The objective of this project is to design a system based on V2V communication technology.</a:t>
          </a:r>
        </a:p>
      </dsp:txBody>
      <dsp:txXfrm>
        <a:off x="1339221" y="495"/>
        <a:ext cx="9014453" cy="1159498"/>
      </dsp:txXfrm>
    </dsp:sp>
    <dsp:sp modelId="{CD10F5E4-97BE-4199-AB87-0811CFD6DD95}">
      <dsp:nvSpPr>
        <dsp:cNvPr id="0" name=""/>
        <dsp:cNvSpPr/>
      </dsp:nvSpPr>
      <dsp:spPr>
        <a:xfrm>
          <a:off x="0" y="1449869"/>
          <a:ext cx="10353675" cy="115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7912BB-1E1B-4B63-8758-816E2B06ECFD}">
      <dsp:nvSpPr>
        <dsp:cNvPr id="0" name=""/>
        <dsp:cNvSpPr/>
      </dsp:nvSpPr>
      <dsp:spPr>
        <a:xfrm>
          <a:off x="350748" y="1710756"/>
          <a:ext cx="637724" cy="6377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E9546F-4BC1-46DB-ADC7-D9A16C58927A}">
      <dsp:nvSpPr>
        <dsp:cNvPr id="0" name=""/>
        <dsp:cNvSpPr/>
      </dsp:nvSpPr>
      <dsp:spPr>
        <a:xfrm>
          <a:off x="1339221" y="1449869"/>
          <a:ext cx="9014453" cy="115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4" tIns="122714" rIns="122714" bIns="122714"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Calibri" panose="020F0502020204030204" pitchFamily="34" charset="0"/>
              <a:ea typeface="Calibri" panose="020F0502020204030204" pitchFamily="34" charset="0"/>
              <a:cs typeface="Calibri" panose="020F0502020204030204" pitchFamily="34" charset="0"/>
            </a:rPr>
            <a:t>Saving time by helping people to park easily and make the driving journey easily and more comfortable.</a:t>
          </a:r>
        </a:p>
      </dsp:txBody>
      <dsp:txXfrm>
        <a:off x="1339221" y="1449869"/>
        <a:ext cx="9014453" cy="1159498"/>
      </dsp:txXfrm>
    </dsp:sp>
    <dsp:sp modelId="{52927C35-33D4-480F-AF8F-2019943E43EA}">
      <dsp:nvSpPr>
        <dsp:cNvPr id="0" name=""/>
        <dsp:cNvSpPr/>
      </dsp:nvSpPr>
      <dsp:spPr>
        <a:xfrm>
          <a:off x="0" y="2899242"/>
          <a:ext cx="10353675" cy="115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A5E661-D0A9-4CB8-BFB9-44FB7B9F2525}">
      <dsp:nvSpPr>
        <dsp:cNvPr id="0" name=""/>
        <dsp:cNvSpPr/>
      </dsp:nvSpPr>
      <dsp:spPr>
        <a:xfrm>
          <a:off x="350748" y="3160129"/>
          <a:ext cx="637724" cy="6377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126252-A6F9-4BF0-ACAD-EF49FF05CFD2}">
      <dsp:nvSpPr>
        <dsp:cNvPr id="0" name=""/>
        <dsp:cNvSpPr/>
      </dsp:nvSpPr>
      <dsp:spPr>
        <a:xfrm>
          <a:off x="1339221" y="2899242"/>
          <a:ext cx="9014453" cy="115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4" tIns="122714" rIns="122714" bIns="122714"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Calibri" panose="020F0502020204030204" pitchFamily="34" charset="0"/>
              <a:ea typeface="Calibri" panose="020F0502020204030204" pitchFamily="34" charset="0"/>
              <a:cs typeface="Calibri" panose="020F0502020204030204" pitchFamily="34" charset="0"/>
            </a:rPr>
            <a:t>The project aims to enhance automotive safety and convenience by integrating advanced driver assistance systems into a cohesive and intelligent framework. </a:t>
          </a:r>
        </a:p>
      </dsp:txBody>
      <dsp:txXfrm>
        <a:off x="1339221" y="2899242"/>
        <a:ext cx="9014453" cy="11594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36BDE-7547-45F2-90CC-B872BDECFFF0}">
      <dsp:nvSpPr>
        <dsp:cNvPr id="0" name=""/>
        <dsp:cNvSpPr/>
      </dsp:nvSpPr>
      <dsp:spPr>
        <a:xfrm>
          <a:off x="0" y="38673"/>
          <a:ext cx="6266011" cy="114075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Module A: Hardware and Sensors. </a:t>
          </a:r>
        </a:p>
      </dsp:txBody>
      <dsp:txXfrm>
        <a:off x="55687" y="94360"/>
        <a:ext cx="6154637" cy="1029376"/>
      </dsp:txXfrm>
    </dsp:sp>
    <dsp:sp modelId="{26B90E2B-6C57-4010-B687-B441D1626B2D}">
      <dsp:nvSpPr>
        <dsp:cNvPr id="0" name=""/>
        <dsp:cNvSpPr/>
      </dsp:nvSpPr>
      <dsp:spPr>
        <a:xfrm>
          <a:off x="0" y="1265823"/>
          <a:ext cx="6266011" cy="1140750"/>
        </a:xfrm>
        <a:prstGeom prst="roundRect">
          <a:avLst/>
        </a:prstGeom>
        <a:gradFill rotWithShape="0">
          <a:gsLst>
            <a:gs pos="0">
              <a:schemeClr val="accent2">
                <a:hueOff val="-482067"/>
                <a:satOff val="-3308"/>
                <a:lumOff val="1699"/>
                <a:alphaOff val="0"/>
                <a:tint val="96000"/>
                <a:lumMod val="104000"/>
              </a:schemeClr>
            </a:gs>
            <a:gs pos="100000">
              <a:schemeClr val="accent2">
                <a:hueOff val="-482067"/>
                <a:satOff val="-3308"/>
                <a:lumOff val="169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Module B: Software Architecture.  </a:t>
          </a:r>
        </a:p>
      </dsp:txBody>
      <dsp:txXfrm>
        <a:off x="55687" y="1321510"/>
        <a:ext cx="6154637" cy="1029376"/>
      </dsp:txXfrm>
    </dsp:sp>
    <dsp:sp modelId="{4EDDC9EB-749A-4F36-AF86-592DE58B1356}">
      <dsp:nvSpPr>
        <dsp:cNvPr id="0" name=""/>
        <dsp:cNvSpPr/>
      </dsp:nvSpPr>
      <dsp:spPr>
        <a:xfrm>
          <a:off x="0" y="2492973"/>
          <a:ext cx="6266011" cy="1140750"/>
        </a:xfrm>
        <a:prstGeom prst="roundRect">
          <a:avLst/>
        </a:prstGeom>
        <a:gradFill rotWithShape="0">
          <a:gsLst>
            <a:gs pos="0">
              <a:schemeClr val="accent2">
                <a:hueOff val="-964133"/>
                <a:satOff val="-6616"/>
                <a:lumOff val="3399"/>
                <a:alphaOff val="0"/>
                <a:tint val="96000"/>
                <a:lumMod val="104000"/>
              </a:schemeClr>
            </a:gs>
            <a:gs pos="100000">
              <a:schemeClr val="accent2">
                <a:hueOff val="-964133"/>
                <a:satOff val="-6616"/>
                <a:lumOff val="339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Module C: Embedded Linux Application with Internet of Things. </a:t>
          </a:r>
        </a:p>
      </dsp:txBody>
      <dsp:txXfrm>
        <a:off x="55687" y="2548660"/>
        <a:ext cx="6154637" cy="1029376"/>
      </dsp:txXfrm>
    </dsp:sp>
    <dsp:sp modelId="{88D10908-0D2D-4BF9-9E75-2C17FE73832E}">
      <dsp:nvSpPr>
        <dsp:cNvPr id="0" name=""/>
        <dsp:cNvSpPr/>
      </dsp:nvSpPr>
      <dsp:spPr>
        <a:xfrm>
          <a:off x="0" y="3720123"/>
          <a:ext cx="6266011" cy="1140750"/>
        </a:xfrm>
        <a:prstGeom prst="roundRect">
          <a:avLst/>
        </a:prstGeom>
        <a:gradFill rotWithShape="0">
          <a:gsLst>
            <a:gs pos="0">
              <a:schemeClr val="accent2">
                <a:hueOff val="-1446200"/>
                <a:satOff val="-9924"/>
                <a:lumOff val="5098"/>
                <a:alphaOff val="0"/>
                <a:tint val="96000"/>
                <a:lumMod val="104000"/>
              </a:schemeClr>
            </a:gs>
            <a:gs pos="100000">
              <a:schemeClr val="accent2">
                <a:hueOff val="-1446200"/>
                <a:satOff val="-9924"/>
                <a:lumOff val="509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Module D: Subsystems. </a:t>
          </a:r>
        </a:p>
      </dsp:txBody>
      <dsp:txXfrm>
        <a:off x="55687" y="3775810"/>
        <a:ext cx="6154637" cy="1029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B944-8D24-4B45-AB8C-84865588F9C7}">
      <dsp:nvSpPr>
        <dsp:cNvPr id="0" name=""/>
        <dsp:cNvSpPr/>
      </dsp:nvSpPr>
      <dsp:spPr>
        <a:xfrm>
          <a:off x="0" y="978527"/>
          <a:ext cx="3235523" cy="194131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Calibri" panose="020F0502020204030204" pitchFamily="34" charset="0"/>
              <a:ea typeface="Calibri" panose="020F0502020204030204" pitchFamily="34" charset="0"/>
              <a:cs typeface="Calibri" panose="020F0502020204030204" pitchFamily="34" charset="0"/>
            </a:rPr>
            <a:t>STM32F103C8T6</a:t>
          </a:r>
        </a:p>
      </dsp:txBody>
      <dsp:txXfrm>
        <a:off x="0" y="978527"/>
        <a:ext cx="3235523" cy="1941314"/>
      </dsp:txXfrm>
    </dsp:sp>
    <dsp:sp modelId="{357FAFEA-7744-4805-8673-924D384723E9}">
      <dsp:nvSpPr>
        <dsp:cNvPr id="0" name=""/>
        <dsp:cNvSpPr/>
      </dsp:nvSpPr>
      <dsp:spPr>
        <a:xfrm>
          <a:off x="3559075" y="978527"/>
          <a:ext cx="3235523" cy="1941314"/>
        </a:xfrm>
        <a:prstGeom prst="rect">
          <a:avLst/>
        </a:prstGeom>
        <a:gradFill rotWithShape="0">
          <a:gsLst>
            <a:gs pos="0">
              <a:schemeClr val="accent5">
                <a:hueOff val="393725"/>
                <a:satOff val="21144"/>
                <a:lumOff val="-7647"/>
                <a:alphaOff val="0"/>
                <a:tint val="96000"/>
                <a:lumMod val="104000"/>
              </a:schemeClr>
            </a:gs>
            <a:gs pos="100000">
              <a:schemeClr val="accent5">
                <a:hueOff val="393725"/>
                <a:satOff val="21144"/>
                <a:lumOff val="-764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Calibri" panose="020F0502020204030204" pitchFamily="34" charset="0"/>
              <a:ea typeface="Calibri" panose="020F0502020204030204" pitchFamily="34" charset="0"/>
              <a:cs typeface="Calibri" panose="020F0502020204030204" pitchFamily="34" charset="0"/>
            </a:rPr>
            <a:t>The Raspberry Pi</a:t>
          </a:r>
        </a:p>
      </dsp:txBody>
      <dsp:txXfrm>
        <a:off x="3559075" y="978527"/>
        <a:ext cx="3235523" cy="1941314"/>
      </dsp:txXfrm>
    </dsp:sp>
    <dsp:sp modelId="{7E7A28F6-6E26-40FB-ADAF-59D5C4C8AEEA}">
      <dsp:nvSpPr>
        <dsp:cNvPr id="0" name=""/>
        <dsp:cNvSpPr/>
      </dsp:nvSpPr>
      <dsp:spPr>
        <a:xfrm>
          <a:off x="7118151" y="978527"/>
          <a:ext cx="3235523" cy="1941314"/>
        </a:xfrm>
        <a:prstGeom prst="rect">
          <a:avLst/>
        </a:prstGeom>
        <a:gradFill rotWithShape="0">
          <a:gsLst>
            <a:gs pos="0">
              <a:schemeClr val="accent5">
                <a:hueOff val="787450"/>
                <a:satOff val="42288"/>
                <a:lumOff val="-15294"/>
                <a:alphaOff val="0"/>
                <a:tint val="96000"/>
                <a:lumMod val="104000"/>
              </a:schemeClr>
            </a:gs>
            <a:gs pos="100000">
              <a:schemeClr val="accent5">
                <a:hueOff val="787450"/>
                <a:satOff val="42288"/>
                <a:lumOff val="-1529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Calibri" panose="020F0502020204030204" pitchFamily="34" charset="0"/>
              <a:ea typeface="Calibri" panose="020F0502020204030204" pitchFamily="34" charset="0"/>
              <a:cs typeface="Calibri" panose="020F0502020204030204" pitchFamily="34" charset="0"/>
            </a:rPr>
            <a:t>The Sensors and Actuators</a:t>
          </a:r>
        </a:p>
      </dsp:txBody>
      <dsp:txXfrm>
        <a:off x="7118151" y="978527"/>
        <a:ext cx="3235523" cy="19413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12951-59EB-4287-A962-FBE92FB48D67}">
      <dsp:nvSpPr>
        <dsp:cNvPr id="0" name=""/>
        <dsp:cNvSpPr/>
      </dsp:nvSpPr>
      <dsp:spPr>
        <a:xfrm>
          <a:off x="1263" y="550883"/>
          <a:ext cx="4929117" cy="295747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sz="3600" kern="1200" dirty="0">
              <a:latin typeface="Calibri" panose="020F0502020204030204" pitchFamily="34" charset="0"/>
              <a:ea typeface="Calibri" panose="020F0502020204030204" pitchFamily="34" charset="0"/>
              <a:cs typeface="Calibri" panose="020F0502020204030204" pitchFamily="34" charset="0"/>
            </a:rPr>
            <a:t>Universal Asynchronous Receiver Transmitter (UART)</a:t>
          </a:r>
        </a:p>
      </dsp:txBody>
      <dsp:txXfrm>
        <a:off x="1263" y="550883"/>
        <a:ext cx="4929117" cy="2957470"/>
      </dsp:txXfrm>
    </dsp:sp>
    <dsp:sp modelId="{430FCD41-2E45-4653-855B-87F2FFF52869}">
      <dsp:nvSpPr>
        <dsp:cNvPr id="0" name=""/>
        <dsp:cNvSpPr/>
      </dsp:nvSpPr>
      <dsp:spPr>
        <a:xfrm>
          <a:off x="5423293" y="550883"/>
          <a:ext cx="4929117" cy="2957470"/>
        </a:xfrm>
        <a:prstGeom prst="rect">
          <a:avLst/>
        </a:prstGeom>
        <a:gradFill rotWithShape="0">
          <a:gsLst>
            <a:gs pos="0">
              <a:schemeClr val="accent5">
                <a:hueOff val="787450"/>
                <a:satOff val="42288"/>
                <a:lumOff val="-15294"/>
                <a:alphaOff val="0"/>
                <a:tint val="96000"/>
                <a:lumMod val="104000"/>
              </a:schemeClr>
            </a:gs>
            <a:gs pos="100000">
              <a:schemeClr val="accent5">
                <a:hueOff val="787450"/>
                <a:satOff val="42288"/>
                <a:lumOff val="-1529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sz="3600" kern="1200" dirty="0">
              <a:latin typeface="Calibri" panose="020F0502020204030204" pitchFamily="34" charset="0"/>
              <a:ea typeface="Calibri" panose="020F0502020204030204" pitchFamily="34" charset="0"/>
              <a:cs typeface="Calibri" panose="020F0502020204030204" pitchFamily="34" charset="0"/>
            </a:rPr>
            <a:t>Bluetooth</a:t>
          </a:r>
        </a:p>
      </dsp:txBody>
      <dsp:txXfrm>
        <a:off x="5423293" y="550883"/>
        <a:ext cx="4929117" cy="2957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12951-59EB-4287-A962-FBE92FB48D67}">
      <dsp:nvSpPr>
        <dsp:cNvPr id="0" name=""/>
        <dsp:cNvSpPr/>
      </dsp:nvSpPr>
      <dsp:spPr>
        <a:xfrm>
          <a:off x="1263" y="550883"/>
          <a:ext cx="4929117" cy="295747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00000"/>
            </a:lnSpc>
            <a:spcBef>
              <a:spcPct val="0"/>
            </a:spcBef>
            <a:spcAft>
              <a:spcPct val="35000"/>
            </a:spcAft>
            <a:buNone/>
          </a:pPr>
          <a:r>
            <a:rPr lang="en-US" sz="4000" kern="1200" dirty="0">
              <a:latin typeface="Calibri" panose="020F0502020204030204" pitchFamily="34" charset="0"/>
              <a:ea typeface="Calibri" panose="020F0502020204030204" pitchFamily="34" charset="0"/>
              <a:cs typeface="Calibri" panose="020F0502020204030204" pitchFamily="34" charset="0"/>
            </a:rPr>
            <a:t>Embedded Linux.</a:t>
          </a:r>
        </a:p>
      </dsp:txBody>
      <dsp:txXfrm>
        <a:off x="1263" y="550883"/>
        <a:ext cx="4929117" cy="2957470"/>
      </dsp:txXfrm>
    </dsp:sp>
    <dsp:sp modelId="{430FCD41-2E45-4653-855B-87F2FFF52869}">
      <dsp:nvSpPr>
        <dsp:cNvPr id="0" name=""/>
        <dsp:cNvSpPr/>
      </dsp:nvSpPr>
      <dsp:spPr>
        <a:xfrm>
          <a:off x="5423293" y="550883"/>
          <a:ext cx="4929117" cy="2957470"/>
        </a:xfrm>
        <a:prstGeom prst="rect">
          <a:avLst/>
        </a:prstGeom>
        <a:gradFill rotWithShape="0">
          <a:gsLst>
            <a:gs pos="0">
              <a:schemeClr val="accent5">
                <a:hueOff val="787450"/>
                <a:satOff val="42288"/>
                <a:lumOff val="-15294"/>
                <a:alphaOff val="0"/>
                <a:tint val="96000"/>
                <a:lumMod val="104000"/>
              </a:schemeClr>
            </a:gs>
            <a:gs pos="100000">
              <a:schemeClr val="accent5">
                <a:hueOff val="787450"/>
                <a:satOff val="42288"/>
                <a:lumOff val="-1529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00000"/>
            </a:lnSpc>
            <a:spcBef>
              <a:spcPct val="0"/>
            </a:spcBef>
            <a:spcAft>
              <a:spcPct val="35000"/>
            </a:spcAft>
            <a:buNone/>
          </a:pPr>
          <a:r>
            <a:rPr lang="en-US" sz="4000" kern="1200" dirty="0">
              <a:latin typeface="Calibri" panose="020F0502020204030204" pitchFamily="34" charset="0"/>
              <a:ea typeface="Calibri" panose="020F0502020204030204" pitchFamily="34" charset="0"/>
              <a:cs typeface="Calibri" panose="020F0502020204030204" pitchFamily="34" charset="0"/>
            </a:rPr>
            <a:t>V2V</a:t>
          </a:r>
        </a:p>
        <a:p>
          <a:pPr marL="0" lvl="0" indent="0" algn="ctr" defTabSz="1778000">
            <a:lnSpc>
              <a:spcPct val="100000"/>
            </a:lnSpc>
            <a:spcBef>
              <a:spcPct val="0"/>
            </a:spcBef>
            <a:spcAft>
              <a:spcPct val="35000"/>
            </a:spcAft>
            <a:buNone/>
          </a:pPr>
          <a:r>
            <a:rPr lang="en-US" sz="4000" kern="1200" dirty="0">
              <a:latin typeface="Calibri" panose="020F0502020204030204" pitchFamily="34" charset="0"/>
              <a:ea typeface="Calibri" panose="020F0502020204030204" pitchFamily="34" charset="0"/>
              <a:cs typeface="Calibri" panose="020F0502020204030204" pitchFamily="34" charset="0"/>
            </a:rPr>
            <a:t>Communication</a:t>
          </a:r>
        </a:p>
      </dsp:txBody>
      <dsp:txXfrm>
        <a:off x="5423293" y="550883"/>
        <a:ext cx="4929117" cy="2957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FD2A8-0F22-4311-B0ED-3F2EB039A3DB}">
      <dsp:nvSpPr>
        <dsp:cNvPr id="0" name=""/>
        <dsp:cNvSpPr/>
      </dsp:nvSpPr>
      <dsp:spPr>
        <a:xfrm>
          <a:off x="808" y="64038"/>
          <a:ext cx="3275967" cy="393116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ctr" defTabSz="1155700">
            <a:lnSpc>
              <a:spcPct val="90000"/>
            </a:lnSpc>
            <a:spcBef>
              <a:spcPct val="0"/>
            </a:spcBef>
            <a:spcAft>
              <a:spcPct val="35000"/>
            </a:spcAft>
            <a:buNone/>
          </a:pPr>
          <a:r>
            <a:rPr lang="en-US" sz="2600" kern="1200" dirty="0">
              <a:latin typeface="Calibri" panose="020F0502020204030204" pitchFamily="34" charset="0"/>
              <a:ea typeface="Calibri" panose="020F0502020204030204" pitchFamily="34" charset="0"/>
              <a:cs typeface="Calibri" panose="020F0502020204030204" pitchFamily="34" charset="0"/>
            </a:rPr>
            <a:t>ADAPTIVE CRUISE CONTROL (ACC)</a:t>
          </a:r>
        </a:p>
      </dsp:txBody>
      <dsp:txXfrm>
        <a:off x="808" y="1636502"/>
        <a:ext cx="3275967" cy="2358696"/>
      </dsp:txXfrm>
    </dsp:sp>
    <dsp:sp modelId="{47F3049F-0BF3-4B72-B3B7-9BC7BFE112EE}">
      <dsp:nvSpPr>
        <dsp:cNvPr id="0" name=""/>
        <dsp:cNvSpPr/>
      </dsp:nvSpPr>
      <dsp:spPr>
        <a:xfrm>
          <a:off x="808" y="64038"/>
          <a:ext cx="3275967" cy="1572464"/>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8" y="64038"/>
        <a:ext cx="3275967" cy="1572464"/>
      </dsp:txXfrm>
    </dsp:sp>
    <dsp:sp modelId="{8C7DE324-BEBA-4CFC-AC21-E7E299C0956C}">
      <dsp:nvSpPr>
        <dsp:cNvPr id="0" name=""/>
        <dsp:cNvSpPr/>
      </dsp:nvSpPr>
      <dsp:spPr>
        <a:xfrm>
          <a:off x="3538853" y="64038"/>
          <a:ext cx="3275967" cy="3931160"/>
        </a:xfrm>
        <a:prstGeom prst="rect">
          <a:avLst/>
        </a:prstGeom>
        <a:gradFill rotWithShape="0">
          <a:gsLst>
            <a:gs pos="0">
              <a:schemeClr val="accent5">
                <a:hueOff val="393725"/>
                <a:satOff val="21144"/>
                <a:lumOff val="-7647"/>
                <a:alphaOff val="0"/>
                <a:tint val="96000"/>
                <a:lumMod val="104000"/>
              </a:schemeClr>
            </a:gs>
            <a:gs pos="100000">
              <a:schemeClr val="accent5">
                <a:hueOff val="393725"/>
                <a:satOff val="21144"/>
                <a:lumOff val="-7647"/>
                <a:alphaOff val="0"/>
                <a:shade val="90000"/>
                <a:lumMod val="90000"/>
              </a:schemeClr>
            </a:gs>
          </a:gsLst>
          <a:lin ang="5400000" scaled="0"/>
        </a:gradFill>
        <a:ln w="9525" cap="rnd" cmpd="sng" algn="ctr">
          <a:solidFill>
            <a:schemeClr val="accent5">
              <a:hueOff val="393725"/>
              <a:satOff val="21144"/>
              <a:lumOff val="-7647"/>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ctr" defTabSz="1155700">
            <a:lnSpc>
              <a:spcPct val="90000"/>
            </a:lnSpc>
            <a:spcBef>
              <a:spcPct val="0"/>
            </a:spcBef>
            <a:spcAft>
              <a:spcPct val="35000"/>
            </a:spcAft>
            <a:buNone/>
          </a:pPr>
          <a:r>
            <a:rPr lang="en-US" sz="2600" kern="1200" dirty="0">
              <a:latin typeface="Calibri" panose="020F0502020204030204" pitchFamily="34" charset="0"/>
              <a:ea typeface="Calibri" panose="020F0502020204030204" pitchFamily="34" charset="0"/>
              <a:cs typeface="Calibri" panose="020F0502020204030204" pitchFamily="34" charset="0"/>
            </a:rPr>
            <a:t>AUTO EMERGENCY BRAKING (AEB)</a:t>
          </a:r>
        </a:p>
      </dsp:txBody>
      <dsp:txXfrm>
        <a:off x="3538853" y="1636502"/>
        <a:ext cx="3275967" cy="2358696"/>
      </dsp:txXfrm>
    </dsp:sp>
    <dsp:sp modelId="{0FF8FEF8-A547-4DA2-BB06-BB60BE3B206B}">
      <dsp:nvSpPr>
        <dsp:cNvPr id="0" name=""/>
        <dsp:cNvSpPr/>
      </dsp:nvSpPr>
      <dsp:spPr>
        <a:xfrm>
          <a:off x="3538853" y="64038"/>
          <a:ext cx="3275967" cy="1572464"/>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64038"/>
        <a:ext cx="3275967" cy="1572464"/>
      </dsp:txXfrm>
    </dsp:sp>
    <dsp:sp modelId="{78BDB2C9-CF49-40E0-9FBF-588C9BE7A1F3}">
      <dsp:nvSpPr>
        <dsp:cNvPr id="0" name=""/>
        <dsp:cNvSpPr/>
      </dsp:nvSpPr>
      <dsp:spPr>
        <a:xfrm>
          <a:off x="7076898" y="64038"/>
          <a:ext cx="3275967" cy="3931160"/>
        </a:xfrm>
        <a:prstGeom prst="rect">
          <a:avLst/>
        </a:prstGeom>
        <a:gradFill rotWithShape="0">
          <a:gsLst>
            <a:gs pos="0">
              <a:schemeClr val="accent5">
                <a:hueOff val="787450"/>
                <a:satOff val="42288"/>
                <a:lumOff val="-15294"/>
                <a:alphaOff val="0"/>
                <a:tint val="96000"/>
                <a:lumMod val="104000"/>
              </a:schemeClr>
            </a:gs>
            <a:gs pos="100000">
              <a:schemeClr val="accent5">
                <a:hueOff val="787450"/>
                <a:satOff val="42288"/>
                <a:lumOff val="-15294"/>
                <a:alphaOff val="0"/>
                <a:shade val="90000"/>
                <a:lumMod val="90000"/>
              </a:schemeClr>
            </a:gs>
          </a:gsLst>
          <a:lin ang="5400000" scaled="0"/>
        </a:gradFill>
        <a:ln w="9525" cap="rnd" cmpd="sng" algn="ctr">
          <a:solidFill>
            <a:schemeClr val="accent5">
              <a:hueOff val="787450"/>
              <a:satOff val="42288"/>
              <a:lumOff val="-15294"/>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ctr" defTabSz="1155700">
            <a:lnSpc>
              <a:spcPct val="90000"/>
            </a:lnSpc>
            <a:spcBef>
              <a:spcPct val="0"/>
            </a:spcBef>
            <a:spcAft>
              <a:spcPct val="35000"/>
            </a:spcAft>
            <a:buNone/>
          </a:pPr>
          <a:r>
            <a:rPr lang="en-US" sz="2600" kern="1200" dirty="0">
              <a:latin typeface="Calibri" panose="020F0502020204030204" pitchFamily="34" charset="0"/>
              <a:ea typeface="Calibri" panose="020F0502020204030204" pitchFamily="34" charset="0"/>
              <a:cs typeface="Calibri" panose="020F0502020204030204" pitchFamily="34" charset="0"/>
            </a:rPr>
            <a:t>SELF PARKING</a:t>
          </a:r>
        </a:p>
      </dsp:txBody>
      <dsp:txXfrm>
        <a:off x="7076898" y="1636502"/>
        <a:ext cx="3275967" cy="2358696"/>
      </dsp:txXfrm>
    </dsp:sp>
    <dsp:sp modelId="{971B83A3-9CEF-45D0-A808-B6D3ABCA2736}">
      <dsp:nvSpPr>
        <dsp:cNvPr id="0" name=""/>
        <dsp:cNvSpPr/>
      </dsp:nvSpPr>
      <dsp:spPr>
        <a:xfrm>
          <a:off x="7076898" y="64038"/>
          <a:ext cx="3275967" cy="1572464"/>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7076898" y="64038"/>
        <a:ext cx="3275967" cy="15724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B3E09-BBB8-4E44-9668-7F27F3D84F45}">
      <dsp:nvSpPr>
        <dsp:cNvPr id="0" name=""/>
        <dsp:cNvSpPr/>
      </dsp:nvSpPr>
      <dsp:spPr>
        <a:xfrm>
          <a:off x="0" y="0"/>
          <a:ext cx="6266011"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08F51F5-14C2-4F16-BBB8-E7D80909258A}">
      <dsp:nvSpPr>
        <dsp:cNvPr id="0" name=""/>
        <dsp:cNvSpPr/>
      </dsp:nvSpPr>
      <dsp:spPr>
        <a:xfrm>
          <a:off x="0" y="0"/>
          <a:ext cx="6266011" cy="2449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latin typeface="Calibri" panose="020F0502020204030204" pitchFamily="34" charset="0"/>
              <a:ea typeface="Calibri" panose="020F0502020204030204" pitchFamily="34" charset="0"/>
              <a:cs typeface="Calibri" panose="020F0502020204030204" pitchFamily="34" charset="0"/>
            </a:rPr>
            <a:t>why Linux ?</a:t>
          </a:r>
        </a:p>
      </dsp:txBody>
      <dsp:txXfrm>
        <a:off x="0" y="0"/>
        <a:ext cx="6266011" cy="2449773"/>
      </dsp:txXfrm>
    </dsp:sp>
    <dsp:sp modelId="{4D87C24B-8BCA-4B54-AFDD-0922A038EDF7}">
      <dsp:nvSpPr>
        <dsp:cNvPr id="0" name=""/>
        <dsp:cNvSpPr/>
      </dsp:nvSpPr>
      <dsp:spPr>
        <a:xfrm>
          <a:off x="0" y="2449773"/>
          <a:ext cx="6266011" cy="0"/>
        </a:xfrm>
        <a:prstGeom prst="line">
          <a:avLst/>
        </a:prstGeom>
        <a:gradFill rotWithShape="0">
          <a:gsLst>
            <a:gs pos="0">
              <a:schemeClr val="accent2">
                <a:hueOff val="-1446200"/>
                <a:satOff val="-9924"/>
                <a:lumOff val="5098"/>
                <a:alphaOff val="0"/>
                <a:tint val="96000"/>
                <a:lumMod val="104000"/>
              </a:schemeClr>
            </a:gs>
            <a:gs pos="100000">
              <a:schemeClr val="accent2">
                <a:hueOff val="-1446200"/>
                <a:satOff val="-9924"/>
                <a:lumOff val="5098"/>
                <a:alphaOff val="0"/>
                <a:shade val="90000"/>
                <a:lumMod val="90000"/>
              </a:schemeClr>
            </a:gs>
          </a:gsLst>
          <a:lin ang="5400000" scaled="0"/>
        </a:gradFill>
        <a:ln w="9525" cap="rnd" cmpd="sng" algn="ctr">
          <a:solidFill>
            <a:schemeClr val="accent2">
              <a:hueOff val="-1446200"/>
              <a:satOff val="-9924"/>
              <a:lumOff val="509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677E18F7-88D3-4B4D-9D32-11BDB741CA11}">
      <dsp:nvSpPr>
        <dsp:cNvPr id="0" name=""/>
        <dsp:cNvSpPr/>
      </dsp:nvSpPr>
      <dsp:spPr>
        <a:xfrm>
          <a:off x="0" y="2449773"/>
          <a:ext cx="6266011" cy="2449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latin typeface="Calibri" panose="020F0502020204030204" pitchFamily="34" charset="0"/>
              <a:ea typeface="Calibri" panose="020F0502020204030204" pitchFamily="34" charset="0"/>
              <a:cs typeface="Calibri" panose="020F0502020204030204" pitchFamily="34" charset="0"/>
            </a:rPr>
            <a:t>Linux with raspberry pi role in V2V</a:t>
          </a:r>
        </a:p>
      </dsp:txBody>
      <dsp:txXfrm>
        <a:off x="0" y="2449773"/>
        <a:ext cx="6266011" cy="24497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6C7FB-6E79-49A8-84E5-DF6B40FE01C0}">
      <dsp:nvSpPr>
        <dsp:cNvPr id="0" name=""/>
        <dsp:cNvSpPr/>
      </dsp:nvSpPr>
      <dsp:spPr>
        <a:xfrm>
          <a:off x="3313175" y="161"/>
          <a:ext cx="3727323" cy="486097"/>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Toqa Mohamed </a:t>
          </a:r>
        </a:p>
      </dsp:txBody>
      <dsp:txXfrm>
        <a:off x="3336904" y="23890"/>
        <a:ext cx="3679865" cy="438639"/>
      </dsp:txXfrm>
    </dsp:sp>
    <dsp:sp modelId="{1F763976-1CF3-4C4E-BADD-F8E944E9286A}">
      <dsp:nvSpPr>
        <dsp:cNvPr id="0" name=""/>
        <dsp:cNvSpPr/>
      </dsp:nvSpPr>
      <dsp:spPr>
        <a:xfrm>
          <a:off x="3313175" y="510563"/>
          <a:ext cx="3727323" cy="486097"/>
        </a:xfrm>
        <a:prstGeom prst="roundRect">
          <a:avLst/>
        </a:prstGeom>
        <a:gradFill rotWithShape="0">
          <a:gsLst>
            <a:gs pos="0">
              <a:schemeClr val="accent5">
                <a:hueOff val="112493"/>
                <a:satOff val="6041"/>
                <a:lumOff val="-2185"/>
                <a:alphaOff val="0"/>
                <a:tint val="96000"/>
                <a:lumMod val="104000"/>
              </a:schemeClr>
            </a:gs>
            <a:gs pos="100000">
              <a:schemeClr val="accent5">
                <a:hueOff val="112493"/>
                <a:satOff val="6041"/>
                <a:lumOff val="-2185"/>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Eman Khaled </a:t>
          </a:r>
        </a:p>
      </dsp:txBody>
      <dsp:txXfrm>
        <a:off x="3336904" y="534292"/>
        <a:ext cx="3679865" cy="438639"/>
      </dsp:txXfrm>
    </dsp:sp>
    <dsp:sp modelId="{C87C7D0C-C80F-4891-AC16-2DF8CF5D121A}">
      <dsp:nvSpPr>
        <dsp:cNvPr id="0" name=""/>
        <dsp:cNvSpPr/>
      </dsp:nvSpPr>
      <dsp:spPr>
        <a:xfrm>
          <a:off x="3313175" y="1020965"/>
          <a:ext cx="3727323" cy="486097"/>
        </a:xfrm>
        <a:prstGeom prst="roundRect">
          <a:avLst/>
        </a:prstGeom>
        <a:gradFill rotWithShape="0">
          <a:gsLst>
            <a:gs pos="0">
              <a:schemeClr val="accent5">
                <a:hueOff val="224986"/>
                <a:satOff val="12082"/>
                <a:lumOff val="-4370"/>
                <a:alphaOff val="0"/>
                <a:tint val="96000"/>
                <a:lumMod val="104000"/>
              </a:schemeClr>
            </a:gs>
            <a:gs pos="100000">
              <a:schemeClr val="accent5">
                <a:hueOff val="224986"/>
                <a:satOff val="12082"/>
                <a:lumOff val="-437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Esraa Taha </a:t>
          </a:r>
        </a:p>
      </dsp:txBody>
      <dsp:txXfrm>
        <a:off x="3336904" y="1044694"/>
        <a:ext cx="3679865" cy="438639"/>
      </dsp:txXfrm>
    </dsp:sp>
    <dsp:sp modelId="{9F7BFCC7-3DA0-4AD8-9EBA-85D99240A62F}">
      <dsp:nvSpPr>
        <dsp:cNvPr id="0" name=""/>
        <dsp:cNvSpPr/>
      </dsp:nvSpPr>
      <dsp:spPr>
        <a:xfrm>
          <a:off x="3313175" y="1531368"/>
          <a:ext cx="3727323" cy="486097"/>
        </a:xfrm>
        <a:prstGeom prst="roundRect">
          <a:avLst/>
        </a:prstGeom>
        <a:gradFill rotWithShape="0">
          <a:gsLst>
            <a:gs pos="0">
              <a:schemeClr val="accent5">
                <a:hueOff val="337478"/>
                <a:satOff val="18123"/>
                <a:lumOff val="-6555"/>
                <a:alphaOff val="0"/>
                <a:tint val="96000"/>
                <a:lumMod val="104000"/>
              </a:schemeClr>
            </a:gs>
            <a:gs pos="100000">
              <a:schemeClr val="accent5">
                <a:hueOff val="337478"/>
                <a:satOff val="18123"/>
                <a:lumOff val="-6555"/>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Esraa Ali</a:t>
          </a:r>
        </a:p>
      </dsp:txBody>
      <dsp:txXfrm>
        <a:off x="3336904" y="1555097"/>
        <a:ext cx="3679865" cy="438639"/>
      </dsp:txXfrm>
    </dsp:sp>
    <dsp:sp modelId="{0EE1C987-1080-44A1-A758-7852FB08647D}">
      <dsp:nvSpPr>
        <dsp:cNvPr id="0" name=""/>
        <dsp:cNvSpPr/>
      </dsp:nvSpPr>
      <dsp:spPr>
        <a:xfrm>
          <a:off x="3313175" y="2041770"/>
          <a:ext cx="3727323" cy="486097"/>
        </a:xfrm>
        <a:prstGeom prst="roundRect">
          <a:avLst/>
        </a:prstGeom>
        <a:gradFill rotWithShape="0">
          <a:gsLst>
            <a:gs pos="0">
              <a:schemeClr val="accent5">
                <a:hueOff val="449971"/>
                <a:satOff val="24165"/>
                <a:lumOff val="-8739"/>
                <a:alphaOff val="0"/>
                <a:tint val="96000"/>
                <a:lumMod val="104000"/>
              </a:schemeClr>
            </a:gs>
            <a:gs pos="100000">
              <a:schemeClr val="accent5">
                <a:hueOff val="449971"/>
                <a:satOff val="24165"/>
                <a:lumOff val="-873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Amina Mohamed </a:t>
          </a:r>
        </a:p>
      </dsp:txBody>
      <dsp:txXfrm>
        <a:off x="3336904" y="2065499"/>
        <a:ext cx="3679865" cy="438639"/>
      </dsp:txXfrm>
    </dsp:sp>
    <dsp:sp modelId="{44C2E54F-E194-4CF3-B21A-78B216A7792B}">
      <dsp:nvSpPr>
        <dsp:cNvPr id="0" name=""/>
        <dsp:cNvSpPr/>
      </dsp:nvSpPr>
      <dsp:spPr>
        <a:xfrm>
          <a:off x="3313175" y="2552173"/>
          <a:ext cx="3727323" cy="486097"/>
        </a:xfrm>
        <a:prstGeom prst="roundRect">
          <a:avLst/>
        </a:prstGeom>
        <a:gradFill rotWithShape="0">
          <a:gsLst>
            <a:gs pos="0">
              <a:schemeClr val="accent5">
                <a:hueOff val="562464"/>
                <a:satOff val="30206"/>
                <a:lumOff val="-10924"/>
                <a:alphaOff val="0"/>
                <a:tint val="96000"/>
                <a:lumMod val="104000"/>
              </a:schemeClr>
            </a:gs>
            <a:gs pos="100000">
              <a:schemeClr val="accent5">
                <a:hueOff val="562464"/>
                <a:satOff val="30206"/>
                <a:lumOff val="-1092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Doha Magdy </a:t>
          </a:r>
        </a:p>
      </dsp:txBody>
      <dsp:txXfrm>
        <a:off x="3336904" y="2575902"/>
        <a:ext cx="3679865" cy="438639"/>
      </dsp:txXfrm>
    </dsp:sp>
    <dsp:sp modelId="{3094DB18-FB80-4721-AD95-8DE2767D42F0}">
      <dsp:nvSpPr>
        <dsp:cNvPr id="0" name=""/>
        <dsp:cNvSpPr/>
      </dsp:nvSpPr>
      <dsp:spPr>
        <a:xfrm>
          <a:off x="3313175" y="3062575"/>
          <a:ext cx="3727323" cy="486097"/>
        </a:xfrm>
        <a:prstGeom prst="roundRect">
          <a:avLst/>
        </a:prstGeom>
        <a:gradFill rotWithShape="0">
          <a:gsLst>
            <a:gs pos="0">
              <a:schemeClr val="accent5">
                <a:hueOff val="674957"/>
                <a:satOff val="36247"/>
                <a:lumOff val="-13109"/>
                <a:alphaOff val="0"/>
                <a:tint val="96000"/>
                <a:lumMod val="104000"/>
              </a:schemeClr>
            </a:gs>
            <a:gs pos="100000">
              <a:schemeClr val="accent5">
                <a:hueOff val="674957"/>
                <a:satOff val="36247"/>
                <a:lumOff val="-1310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MennatAllah Mohamed </a:t>
          </a:r>
        </a:p>
      </dsp:txBody>
      <dsp:txXfrm>
        <a:off x="3336904" y="3086304"/>
        <a:ext cx="3679865" cy="438639"/>
      </dsp:txXfrm>
    </dsp:sp>
    <dsp:sp modelId="{B95311F6-99FE-43B8-AD59-08C66B47D7E1}">
      <dsp:nvSpPr>
        <dsp:cNvPr id="0" name=""/>
        <dsp:cNvSpPr/>
      </dsp:nvSpPr>
      <dsp:spPr>
        <a:xfrm>
          <a:off x="3313175" y="3572978"/>
          <a:ext cx="3727323" cy="486097"/>
        </a:xfrm>
        <a:prstGeom prst="roundRect">
          <a:avLst/>
        </a:prstGeom>
        <a:gradFill rotWithShape="0">
          <a:gsLst>
            <a:gs pos="0">
              <a:schemeClr val="accent5">
                <a:hueOff val="787450"/>
                <a:satOff val="42288"/>
                <a:lumOff val="-15294"/>
                <a:alphaOff val="0"/>
                <a:tint val="96000"/>
                <a:lumMod val="104000"/>
              </a:schemeClr>
            </a:gs>
            <a:gs pos="100000">
              <a:schemeClr val="accent5">
                <a:hueOff val="787450"/>
                <a:satOff val="42288"/>
                <a:lumOff val="-1529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Sohaila Ibrahim</a:t>
          </a:r>
        </a:p>
      </dsp:txBody>
      <dsp:txXfrm>
        <a:off x="3336904" y="3596707"/>
        <a:ext cx="3679865" cy="438639"/>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4AF5BF-80A5-4A63-AECF-83B8731184EF}" type="datetimeFigureOut">
              <a:rPr lang="en-US" smtClean="0"/>
              <a:t>7/5/2024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18761C-8B57-44EB-9596-39D5F4E269CF}" type="slidenum">
              <a:rPr lang="en-US" smtClean="0"/>
              <a:t>‹#›</a:t>
            </a:fld>
            <a:endParaRPr lang="en-US"/>
          </a:p>
        </p:txBody>
      </p:sp>
    </p:spTree>
    <p:extLst>
      <p:ext uri="{BB962C8B-B14F-4D97-AF65-F5344CB8AC3E}">
        <p14:creationId xmlns:p14="http://schemas.microsoft.com/office/powerpoint/2010/main" val="381365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1</a:t>
            </a:fld>
            <a:endParaRPr lang="en-US"/>
          </a:p>
        </p:txBody>
      </p:sp>
    </p:spTree>
    <p:extLst>
      <p:ext uri="{BB962C8B-B14F-4D97-AF65-F5344CB8AC3E}">
        <p14:creationId xmlns:p14="http://schemas.microsoft.com/office/powerpoint/2010/main" val="122467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29</a:t>
            </a:fld>
            <a:endParaRPr lang="en-US"/>
          </a:p>
        </p:txBody>
      </p:sp>
    </p:spTree>
    <p:extLst>
      <p:ext uri="{BB962C8B-B14F-4D97-AF65-F5344CB8AC3E}">
        <p14:creationId xmlns:p14="http://schemas.microsoft.com/office/powerpoint/2010/main" val="295838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31</a:t>
            </a:fld>
            <a:endParaRPr lang="en-US"/>
          </a:p>
        </p:txBody>
      </p:sp>
    </p:spTree>
    <p:extLst>
      <p:ext uri="{BB962C8B-B14F-4D97-AF65-F5344CB8AC3E}">
        <p14:creationId xmlns:p14="http://schemas.microsoft.com/office/powerpoint/2010/main" val="2284011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32</a:t>
            </a:fld>
            <a:endParaRPr lang="en-US"/>
          </a:p>
        </p:txBody>
      </p:sp>
    </p:spTree>
    <p:extLst>
      <p:ext uri="{BB962C8B-B14F-4D97-AF65-F5344CB8AC3E}">
        <p14:creationId xmlns:p14="http://schemas.microsoft.com/office/powerpoint/2010/main" val="407566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35</a:t>
            </a:fld>
            <a:endParaRPr lang="en-US"/>
          </a:p>
        </p:txBody>
      </p:sp>
    </p:spTree>
    <p:extLst>
      <p:ext uri="{BB962C8B-B14F-4D97-AF65-F5344CB8AC3E}">
        <p14:creationId xmlns:p14="http://schemas.microsoft.com/office/powerpoint/2010/main" val="4289351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36</a:t>
            </a:fld>
            <a:endParaRPr lang="en-US"/>
          </a:p>
        </p:txBody>
      </p:sp>
    </p:spTree>
    <p:extLst>
      <p:ext uri="{BB962C8B-B14F-4D97-AF65-F5344CB8AC3E}">
        <p14:creationId xmlns:p14="http://schemas.microsoft.com/office/powerpoint/2010/main" val="286783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2</a:t>
            </a:fld>
            <a:endParaRPr lang="en-US"/>
          </a:p>
        </p:txBody>
      </p:sp>
    </p:spTree>
    <p:extLst>
      <p:ext uri="{BB962C8B-B14F-4D97-AF65-F5344CB8AC3E}">
        <p14:creationId xmlns:p14="http://schemas.microsoft.com/office/powerpoint/2010/main" val="1094781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3</a:t>
            </a:fld>
            <a:endParaRPr lang="en-US"/>
          </a:p>
        </p:txBody>
      </p:sp>
    </p:spTree>
    <p:extLst>
      <p:ext uri="{BB962C8B-B14F-4D97-AF65-F5344CB8AC3E}">
        <p14:creationId xmlns:p14="http://schemas.microsoft.com/office/powerpoint/2010/main" val="1451437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4</a:t>
            </a:fld>
            <a:endParaRPr lang="en-US"/>
          </a:p>
        </p:txBody>
      </p:sp>
    </p:spTree>
    <p:extLst>
      <p:ext uri="{BB962C8B-B14F-4D97-AF65-F5344CB8AC3E}">
        <p14:creationId xmlns:p14="http://schemas.microsoft.com/office/powerpoint/2010/main" val="285194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5</a:t>
            </a:fld>
            <a:endParaRPr lang="en-US"/>
          </a:p>
        </p:txBody>
      </p:sp>
    </p:spTree>
    <p:extLst>
      <p:ext uri="{BB962C8B-B14F-4D97-AF65-F5344CB8AC3E}">
        <p14:creationId xmlns:p14="http://schemas.microsoft.com/office/powerpoint/2010/main" val="3555421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6</a:t>
            </a:fld>
            <a:endParaRPr lang="en-US"/>
          </a:p>
        </p:txBody>
      </p:sp>
    </p:spTree>
    <p:extLst>
      <p:ext uri="{BB962C8B-B14F-4D97-AF65-F5344CB8AC3E}">
        <p14:creationId xmlns:p14="http://schemas.microsoft.com/office/powerpoint/2010/main" val="1854205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13</a:t>
            </a:fld>
            <a:endParaRPr lang="en-US"/>
          </a:p>
        </p:txBody>
      </p:sp>
    </p:spTree>
    <p:extLst>
      <p:ext uri="{BB962C8B-B14F-4D97-AF65-F5344CB8AC3E}">
        <p14:creationId xmlns:p14="http://schemas.microsoft.com/office/powerpoint/2010/main" val="755588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15</a:t>
            </a:fld>
            <a:endParaRPr lang="en-US"/>
          </a:p>
        </p:txBody>
      </p:sp>
    </p:spTree>
    <p:extLst>
      <p:ext uri="{BB962C8B-B14F-4D97-AF65-F5344CB8AC3E}">
        <p14:creationId xmlns:p14="http://schemas.microsoft.com/office/powerpoint/2010/main" val="260151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8761C-8B57-44EB-9596-39D5F4E269CF}" type="slidenum">
              <a:rPr lang="en-US" smtClean="0"/>
              <a:t>28</a:t>
            </a:fld>
            <a:endParaRPr lang="en-US"/>
          </a:p>
        </p:txBody>
      </p:sp>
    </p:spTree>
    <p:extLst>
      <p:ext uri="{BB962C8B-B14F-4D97-AF65-F5344CB8AC3E}">
        <p14:creationId xmlns:p14="http://schemas.microsoft.com/office/powerpoint/2010/main" val="3335129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B2E09F-A17B-4CD8-B1D6-7679D6D1F5C7}"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2380350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2E09F-A17B-4CD8-B1D6-7679D6D1F5C7}"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304577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2E09F-A17B-4CD8-B1D6-7679D6D1F5C7}"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1313923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2E09F-A17B-4CD8-B1D6-7679D6D1F5C7}"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F3B84-875F-45F3-88B1-68C0DA59FC01}"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64127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B2E09F-A17B-4CD8-B1D6-7679D6D1F5C7}"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3973434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B2E09F-A17B-4CD8-B1D6-7679D6D1F5C7}" type="datetimeFigureOut">
              <a:rPr lang="en-US" smtClean="0"/>
              <a:t>7/5/2024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577232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B2E09F-A17B-4CD8-B1D6-7679D6D1F5C7}" type="datetimeFigureOut">
              <a:rPr lang="en-US" smtClean="0"/>
              <a:t>7/5/2024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2333513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2E09F-A17B-4CD8-B1D6-7679D6D1F5C7}"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34825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2E09F-A17B-4CD8-B1D6-7679D6D1F5C7}"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2846967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2E09F-A17B-4CD8-B1D6-7679D6D1F5C7}"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197468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B2E09F-A17B-4CD8-B1D6-7679D6D1F5C7}"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2902581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B2E09F-A17B-4CD8-B1D6-7679D6D1F5C7}"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2946714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B2E09F-A17B-4CD8-B1D6-7679D6D1F5C7}" type="datetimeFigureOut">
              <a:rPr lang="en-US" smtClean="0"/>
              <a:t>7/5/2024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2088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B2E09F-A17B-4CD8-B1D6-7679D6D1F5C7}" type="datetimeFigureOut">
              <a:rPr lang="en-US" smtClean="0"/>
              <a:t>7/5/2024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34068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2E09F-A17B-4CD8-B1D6-7679D6D1F5C7}" type="datetimeFigureOut">
              <a:rPr lang="en-US" smtClean="0"/>
              <a:t>7/5/2024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3630965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B2E09F-A17B-4CD8-B1D6-7679D6D1F5C7}"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3352945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B2E09F-A17B-4CD8-B1D6-7679D6D1F5C7}"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FF3B84-875F-45F3-88B1-68C0DA59FC01}" type="slidenum">
              <a:rPr lang="en-US" smtClean="0"/>
              <a:t>‹#›</a:t>
            </a:fld>
            <a:endParaRPr lang="en-US"/>
          </a:p>
        </p:txBody>
      </p:sp>
    </p:spTree>
    <p:extLst>
      <p:ext uri="{BB962C8B-B14F-4D97-AF65-F5344CB8AC3E}">
        <p14:creationId xmlns:p14="http://schemas.microsoft.com/office/powerpoint/2010/main" val="3749871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3B2E09F-A17B-4CD8-B1D6-7679D6D1F5C7}" type="datetimeFigureOut">
              <a:rPr lang="en-US" smtClean="0"/>
              <a:t>7/5/2024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CFF3B84-875F-45F3-88B1-68C0DA59FC01}" type="slidenum">
              <a:rPr lang="en-US" smtClean="0"/>
              <a:t>‹#›</a:t>
            </a:fld>
            <a:endParaRPr lang="en-US"/>
          </a:p>
        </p:txBody>
      </p:sp>
    </p:spTree>
    <p:extLst>
      <p:ext uri="{BB962C8B-B14F-4D97-AF65-F5344CB8AC3E}">
        <p14:creationId xmlns:p14="http://schemas.microsoft.com/office/powerpoint/2010/main" val="93389876"/>
      </p:ext>
    </p:extLst>
  </p:cSld>
  <p:clrMap bg1="dk1" tx1="lt1" bg2="dk2" tx2="lt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jpg"/><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png"/><Relationship Id="rId7" Type="http://schemas.openxmlformats.org/officeDocument/2006/relationships/diagramColors" Target="../diagrams/colors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image" Target="../media/image26.jpeg"/><Relationship Id="rId5" Type="http://schemas.openxmlformats.org/officeDocument/2006/relationships/diagramLayout" Target="../diagrams/layout8.xml"/><Relationship Id="rId10" Type="http://schemas.openxmlformats.org/officeDocument/2006/relationships/image" Target="../media/image25.jpg"/><Relationship Id="rId4" Type="http://schemas.openxmlformats.org/officeDocument/2006/relationships/diagramData" Target="../diagrams/data8.xml"/><Relationship Id="rId9"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9A7FE3-14A4-A44E-E2A0-6267796B97DB}"/>
              </a:ext>
            </a:extLst>
          </p:cNvPr>
          <p:cNvSpPr txBox="1"/>
          <p:nvPr/>
        </p:nvSpPr>
        <p:spPr>
          <a:xfrm>
            <a:off x="1077300" y="904568"/>
            <a:ext cx="2959848" cy="923330"/>
          </a:xfrm>
          <a:prstGeom prst="rect">
            <a:avLst/>
          </a:prstGeom>
          <a:noFill/>
        </p:spPr>
        <p:txBody>
          <a:bodyPr wrap="none" rtlCol="0">
            <a:spAutoFit/>
          </a:bodyPr>
          <a:lstStyle/>
          <a:p>
            <a:pPr algn="ctr"/>
            <a:r>
              <a:rPr lang="en-US" sz="1200" dirty="0"/>
              <a:t>Al-Azhar university</a:t>
            </a:r>
          </a:p>
          <a:p>
            <a:pPr algn="ctr"/>
            <a:r>
              <a:rPr lang="en-US" sz="1200" dirty="0"/>
              <a:t>Faculty of Engineering</a:t>
            </a:r>
          </a:p>
          <a:p>
            <a:pPr algn="ctr"/>
            <a:r>
              <a:rPr lang="en-US" sz="1200" dirty="0"/>
              <a:t>Electronics &amp; communication Department</a:t>
            </a:r>
          </a:p>
          <a:p>
            <a:pPr algn="ctr"/>
            <a:endParaRPr lang="en-US" dirty="0"/>
          </a:p>
        </p:txBody>
      </p:sp>
      <p:pic>
        <p:nvPicPr>
          <p:cNvPr id="6" name="Picture 5" descr="A black and white logo&#10;&#10;Description automatically generated">
            <a:extLst>
              <a:ext uri="{FF2B5EF4-FFF2-40B4-BE49-F238E27FC236}">
                <a16:creationId xmlns:a16="http://schemas.microsoft.com/office/drawing/2014/main" id="{BC08D666-6D55-A39F-0C7F-861F583B8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462" y="171989"/>
            <a:ext cx="563523" cy="732579"/>
          </a:xfrm>
          <a:prstGeom prst="rect">
            <a:avLst/>
          </a:prstGeom>
        </p:spPr>
      </p:pic>
      <p:sp>
        <p:nvSpPr>
          <p:cNvPr id="7" name="TextBox 6">
            <a:extLst>
              <a:ext uri="{FF2B5EF4-FFF2-40B4-BE49-F238E27FC236}">
                <a16:creationId xmlns:a16="http://schemas.microsoft.com/office/drawing/2014/main" id="{734A524F-1A9B-9996-1289-EEB1CF3FAA7F}"/>
              </a:ext>
            </a:extLst>
          </p:cNvPr>
          <p:cNvSpPr txBox="1"/>
          <p:nvPr/>
        </p:nvSpPr>
        <p:spPr>
          <a:xfrm>
            <a:off x="1872339" y="5430212"/>
            <a:ext cx="8864487" cy="1046440"/>
          </a:xfrm>
          <a:prstGeom prst="rect">
            <a:avLst/>
          </a:prstGeom>
          <a:noFill/>
        </p:spPr>
        <p:txBody>
          <a:bodyPr wrap="square" rtlCol="0">
            <a:spAutoFit/>
          </a:bodyPr>
          <a:lstStyle/>
          <a:p>
            <a:r>
              <a:rPr lang="en-US" sz="4400" dirty="0"/>
              <a:t>ADAS COLLISION AVOIDANCE</a:t>
            </a:r>
          </a:p>
          <a:p>
            <a:endParaRPr lang="en-US" dirty="0"/>
          </a:p>
        </p:txBody>
      </p:sp>
    </p:spTree>
    <p:extLst>
      <p:ext uri="{BB962C8B-B14F-4D97-AF65-F5344CB8AC3E}">
        <p14:creationId xmlns:p14="http://schemas.microsoft.com/office/powerpoint/2010/main" val="4019451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F501-B617-C738-FB25-F3617A88FDB9}"/>
              </a:ext>
            </a:extLst>
          </p:cNvPr>
          <p:cNvSpPr>
            <a:spLocks noGrp="1"/>
          </p:cNvSpPr>
          <p:nvPr>
            <p:ph type="title"/>
          </p:nvPr>
        </p:nvSpPr>
        <p:spPr>
          <a:xfrm>
            <a:off x="914313" y="922380"/>
            <a:ext cx="10353762" cy="970450"/>
          </a:xfrm>
        </p:spPr>
        <p:txBody>
          <a:bodyPr>
            <a:noAutofit/>
          </a:bodyPr>
          <a:lstStyle/>
          <a:p>
            <a:pPr marL="914400" indent="-914400">
              <a:lnSpc>
                <a:spcPct val="90000"/>
              </a:lnSpc>
              <a:buFont typeface="+mj-lt"/>
              <a:buAutoNum type="arabicPeriod"/>
            </a:pPr>
            <a:r>
              <a:rPr kumimoji="0" lang="en-US" sz="4800" b="1" i="0" u="none" strike="noStrike" kern="1200" cap="none" spc="0" normalizeH="0" baseline="0" noProof="0" dirty="0">
                <a:ln>
                  <a:solidFill>
                    <a:prstClr val="black">
                      <a:lumMod val="75000"/>
                      <a:lumOff val="25000"/>
                      <a:alpha val="10000"/>
                    </a:prstClr>
                  </a:solidFill>
                </a:ln>
                <a:effectLst>
                  <a:outerShdw blurRad="9525" dist="25400" dir="14640000" algn="tl" rotWithShape="0">
                    <a:prstClr val="black">
                      <a:alpha val="30000"/>
                    </a:prstClr>
                  </a:outerShdw>
                </a:effectLst>
                <a:uLnTx/>
                <a:uFillTx/>
                <a:latin typeface="Calibri" panose="020F0502020204030204" pitchFamily="34" charset="0"/>
                <a:ea typeface="Calibri" panose="020F0502020204030204" pitchFamily="34" charset="0"/>
                <a:cs typeface="Calibri" panose="020F0502020204030204" pitchFamily="34" charset="0"/>
              </a:rPr>
              <a:t>Hardware and Sensors</a:t>
            </a:r>
            <a:br>
              <a:rPr kumimoji="0" lang="en-US" sz="4800" b="1" i="0" u="none" strike="noStrike" kern="1200" cap="none" spc="0" normalizeH="0" baseline="0" noProof="0" dirty="0">
                <a:ln>
                  <a:solidFill>
                    <a:prstClr val="black">
                      <a:lumMod val="75000"/>
                      <a:lumOff val="25000"/>
                      <a:alpha val="10000"/>
                    </a:prstClr>
                  </a:solidFill>
                </a:ln>
                <a:effectLst>
                  <a:outerShdw blurRad="9525" dist="25400" dir="14640000" algn="tl" rotWithShape="0">
                    <a:prstClr val="black">
                      <a:alpha val="30000"/>
                    </a:prstClr>
                  </a:outerShdw>
                </a:effectLst>
                <a:uLnTx/>
                <a:uFillTx/>
                <a:latin typeface="Calibri" panose="020F0502020204030204" pitchFamily="34" charset="0"/>
                <a:ea typeface="Calibri" panose="020F0502020204030204" pitchFamily="34" charset="0"/>
                <a:cs typeface="Calibri" panose="020F0502020204030204" pitchFamily="34" charset="0"/>
              </a:rPr>
            </a:br>
            <a:endParaRPr lang="en-US" sz="48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8" name="Content Placeholder 2">
            <a:extLst>
              <a:ext uri="{FF2B5EF4-FFF2-40B4-BE49-F238E27FC236}">
                <a16:creationId xmlns:a16="http://schemas.microsoft.com/office/drawing/2014/main" id="{0679EAD9-D4AC-31C2-5FD5-D05CF26AF179}"/>
              </a:ext>
            </a:extLst>
          </p:cNvPr>
          <p:cNvGraphicFramePr>
            <a:graphicFrameLocks noGrp="1"/>
          </p:cNvGraphicFramePr>
          <p:nvPr>
            <p:ph idx="1"/>
            <p:extLst>
              <p:ext uri="{D42A27DB-BD31-4B8C-83A1-F6EECF244321}">
                <p14:modId xmlns:p14="http://schemas.microsoft.com/office/powerpoint/2010/main" val="1274159227"/>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54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F501-B617-C738-FB25-F3617A88FDB9}"/>
              </a:ext>
            </a:extLst>
          </p:cNvPr>
          <p:cNvSpPr>
            <a:spLocks noGrp="1"/>
          </p:cNvSpPr>
          <p:nvPr>
            <p:ph type="title"/>
          </p:nvPr>
        </p:nvSpPr>
        <p:spPr>
          <a:xfrm>
            <a:off x="821197" y="887392"/>
            <a:ext cx="10353762" cy="970450"/>
          </a:xfrm>
        </p:spPr>
        <p:txBody>
          <a:bodyPr>
            <a:noAutofit/>
          </a:bodyPr>
          <a:lstStyle/>
          <a:p>
            <a:pPr marL="914400" indent="-914400">
              <a:lnSpc>
                <a:spcPct val="90000"/>
              </a:lnSpc>
              <a:buFont typeface="+mj-lt"/>
              <a:buAutoNum type="arabicPeriod" startAt="2"/>
            </a:pPr>
            <a:r>
              <a:rPr lang="en-US" sz="5400" b="1" dirty="0">
                <a:latin typeface="Calibri" panose="020F0502020204030204" pitchFamily="34" charset="0"/>
                <a:ea typeface="Calibri" panose="020F0502020204030204" pitchFamily="34" charset="0"/>
                <a:cs typeface="Calibri" panose="020F0502020204030204" pitchFamily="34" charset="0"/>
              </a:rPr>
              <a:t>Software Architecture</a:t>
            </a:r>
            <a:br>
              <a:rPr lang="en-US" sz="5400" b="1" dirty="0">
                <a:latin typeface="Calibri" panose="020F0502020204030204" pitchFamily="34" charset="0"/>
                <a:ea typeface="Calibri" panose="020F0502020204030204" pitchFamily="34" charset="0"/>
                <a:cs typeface="Calibri" panose="020F0502020204030204" pitchFamily="34" charset="0"/>
              </a:rPr>
            </a:br>
            <a:endParaRPr lang="en-US" sz="54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8" name="Content Placeholder 2">
            <a:extLst>
              <a:ext uri="{FF2B5EF4-FFF2-40B4-BE49-F238E27FC236}">
                <a16:creationId xmlns:a16="http://schemas.microsoft.com/office/drawing/2014/main" id="{0679EAD9-D4AC-31C2-5FD5-D05CF26AF179}"/>
              </a:ext>
            </a:extLst>
          </p:cNvPr>
          <p:cNvGraphicFramePr>
            <a:graphicFrameLocks noGrp="1"/>
          </p:cNvGraphicFramePr>
          <p:nvPr>
            <p:ph idx="1"/>
            <p:extLst>
              <p:ext uri="{D42A27DB-BD31-4B8C-83A1-F6EECF244321}">
                <p14:modId xmlns:p14="http://schemas.microsoft.com/office/powerpoint/2010/main" val="4032283965"/>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2100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F501-B617-C738-FB25-F3617A88FDB9}"/>
              </a:ext>
            </a:extLst>
          </p:cNvPr>
          <p:cNvSpPr>
            <a:spLocks noGrp="1"/>
          </p:cNvSpPr>
          <p:nvPr>
            <p:ph type="title"/>
          </p:nvPr>
        </p:nvSpPr>
        <p:spPr>
          <a:xfrm>
            <a:off x="914313" y="761513"/>
            <a:ext cx="10353762" cy="970450"/>
          </a:xfrm>
        </p:spPr>
        <p:txBody>
          <a:bodyPr>
            <a:noAutofit/>
          </a:bodyPr>
          <a:lstStyle/>
          <a:p>
            <a:pPr marL="914400" indent="-914400">
              <a:lnSpc>
                <a:spcPct val="90000"/>
              </a:lnSpc>
              <a:buFont typeface="+mj-lt"/>
              <a:buAutoNum type="arabicPeriod" startAt="3"/>
            </a:pPr>
            <a:r>
              <a:rPr lang="en-US" sz="4800" b="1" dirty="0">
                <a:latin typeface="Calibri" panose="020F0502020204030204" pitchFamily="34" charset="0"/>
                <a:ea typeface="Calibri" panose="020F0502020204030204" pitchFamily="34" charset="0"/>
                <a:cs typeface="Calibri" panose="020F0502020204030204" pitchFamily="34" charset="0"/>
              </a:rPr>
              <a:t>Embedded Linux Application with</a:t>
            </a:r>
            <a:br>
              <a:rPr lang="en-US" sz="4800" b="1" dirty="0">
                <a:latin typeface="Calibri" panose="020F0502020204030204" pitchFamily="34" charset="0"/>
                <a:ea typeface="Calibri" panose="020F0502020204030204" pitchFamily="34" charset="0"/>
                <a:cs typeface="Calibri" panose="020F0502020204030204" pitchFamily="34" charset="0"/>
              </a:rPr>
            </a:br>
            <a:r>
              <a:rPr lang="en-US" sz="4800" b="1" dirty="0">
                <a:latin typeface="Calibri" panose="020F0502020204030204" pitchFamily="34" charset="0"/>
                <a:ea typeface="Calibri" panose="020F0502020204030204" pitchFamily="34" charset="0"/>
                <a:cs typeface="Calibri" panose="020F0502020204030204" pitchFamily="34" charset="0"/>
              </a:rPr>
              <a:t>Internet of Things</a:t>
            </a:r>
          </a:p>
        </p:txBody>
      </p:sp>
      <p:graphicFrame>
        <p:nvGraphicFramePr>
          <p:cNvPr id="18" name="Content Placeholder 2">
            <a:extLst>
              <a:ext uri="{FF2B5EF4-FFF2-40B4-BE49-F238E27FC236}">
                <a16:creationId xmlns:a16="http://schemas.microsoft.com/office/drawing/2014/main" id="{0679EAD9-D4AC-31C2-5FD5-D05CF26AF179}"/>
              </a:ext>
            </a:extLst>
          </p:cNvPr>
          <p:cNvGraphicFramePr>
            <a:graphicFrameLocks noGrp="1"/>
          </p:cNvGraphicFramePr>
          <p:nvPr>
            <p:ph idx="1"/>
            <p:extLst>
              <p:ext uri="{D42A27DB-BD31-4B8C-83A1-F6EECF244321}">
                <p14:modId xmlns:p14="http://schemas.microsoft.com/office/powerpoint/2010/main" val="2369008074"/>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097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F501-B617-C738-FB25-F3617A88FDB9}"/>
              </a:ext>
            </a:extLst>
          </p:cNvPr>
          <p:cNvSpPr>
            <a:spLocks noGrp="1"/>
          </p:cNvSpPr>
          <p:nvPr>
            <p:ph type="title"/>
          </p:nvPr>
        </p:nvSpPr>
        <p:spPr/>
        <p:txBody>
          <a:bodyPr>
            <a:noAutofit/>
          </a:bodyPr>
          <a:lstStyle/>
          <a:p>
            <a:pPr marL="1143000" indent="-1143000">
              <a:buFont typeface="+mj-lt"/>
              <a:buAutoNum type="arabicPeriod" startAt="4"/>
            </a:pPr>
            <a:r>
              <a:rPr lang="en-US" sz="6000" b="1" dirty="0">
                <a:latin typeface="Calibri" panose="020F0502020204030204" pitchFamily="34" charset="0"/>
                <a:ea typeface="Calibri" panose="020F0502020204030204" pitchFamily="34" charset="0"/>
                <a:cs typeface="Calibri" panose="020F0502020204030204" pitchFamily="34" charset="0"/>
              </a:rPr>
              <a:t>Subsystems</a:t>
            </a:r>
          </a:p>
        </p:txBody>
      </p:sp>
      <p:graphicFrame>
        <p:nvGraphicFramePr>
          <p:cNvPr id="18" name="Content Placeholder 2">
            <a:extLst>
              <a:ext uri="{FF2B5EF4-FFF2-40B4-BE49-F238E27FC236}">
                <a16:creationId xmlns:a16="http://schemas.microsoft.com/office/drawing/2014/main" id="{0679EAD9-D4AC-31C2-5FD5-D05CF26AF179}"/>
              </a:ext>
            </a:extLst>
          </p:cNvPr>
          <p:cNvGraphicFramePr>
            <a:graphicFrameLocks noGrp="1"/>
          </p:cNvGraphicFramePr>
          <p:nvPr>
            <p:ph idx="1"/>
            <p:extLst>
              <p:ext uri="{D42A27DB-BD31-4B8C-83A1-F6EECF244321}">
                <p14:modId xmlns:p14="http://schemas.microsoft.com/office/powerpoint/2010/main" val="2665391333"/>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43952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24CD10-04BF-388F-2DC2-E2D1DE12DDFB}"/>
              </a:ext>
            </a:extLst>
          </p:cNvPr>
          <p:cNvSpPr>
            <a:spLocks noGrp="1"/>
          </p:cNvSpPr>
          <p:nvPr>
            <p:ph type="title"/>
          </p:nvPr>
        </p:nvSpPr>
        <p:spPr>
          <a:xfrm>
            <a:off x="615639" y="2345802"/>
            <a:ext cx="3655419" cy="970450"/>
          </a:xfrm>
        </p:spPr>
        <p:txBody>
          <a:bodyPr vert="horz" lIns="91440" tIns="45720" rIns="91440" bIns="45720" rtlCol="0" anchor="ctr">
            <a:noAutofit/>
          </a:bodyPr>
          <a:lstStyle/>
          <a:p>
            <a:r>
              <a:rPr lang="en-US" sz="6000" b="1" dirty="0">
                <a:latin typeface="Calibri" panose="020F0502020204030204" pitchFamily="34" charset="0"/>
                <a:ea typeface="Calibri" panose="020F0502020204030204" pitchFamily="34" charset="0"/>
                <a:cs typeface="Calibri" panose="020F0502020204030204" pitchFamily="34" charset="0"/>
              </a:rPr>
              <a:t>Project flow chart </a:t>
            </a:r>
          </a:p>
        </p:txBody>
      </p:sp>
      <p:pic>
        <p:nvPicPr>
          <p:cNvPr id="14" name="Picture 13">
            <a:extLst>
              <a:ext uri="{FF2B5EF4-FFF2-40B4-BE49-F238E27FC236}">
                <a16:creationId xmlns:a16="http://schemas.microsoft.com/office/drawing/2014/main" id="{11772103-80A1-4212-B82B-261A06D06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9" name="Picture 8">
            <a:extLst>
              <a:ext uri="{FF2B5EF4-FFF2-40B4-BE49-F238E27FC236}">
                <a16:creationId xmlns:a16="http://schemas.microsoft.com/office/drawing/2014/main" id="{DAC15CB8-FA1F-6DBF-0F6F-35892AA7C6EB}"/>
              </a:ext>
            </a:extLst>
          </p:cNvPr>
          <p:cNvPicPr>
            <a:picLocks noChangeAspect="1"/>
          </p:cNvPicPr>
          <p:nvPr/>
        </p:nvPicPr>
        <p:blipFill>
          <a:blip r:embed="rId4"/>
          <a:stretch>
            <a:fillRect/>
          </a:stretch>
        </p:blipFill>
        <p:spPr>
          <a:xfrm>
            <a:off x="5289630" y="0"/>
            <a:ext cx="6902370" cy="6858000"/>
          </a:xfrm>
          <a:prstGeom prst="rect">
            <a:avLst/>
          </a:prstGeom>
        </p:spPr>
      </p:pic>
    </p:spTree>
    <p:extLst>
      <p:ext uri="{BB962C8B-B14F-4D97-AF65-F5344CB8AC3E}">
        <p14:creationId xmlns:p14="http://schemas.microsoft.com/office/powerpoint/2010/main" val="3808902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5C40-43D9-5BF3-CAD8-1CCC1837F706}"/>
              </a:ext>
            </a:extLst>
          </p:cNvPr>
          <p:cNvSpPr>
            <a:spLocks noGrp="1"/>
          </p:cNvSpPr>
          <p:nvPr>
            <p:ph type="title"/>
          </p:nvPr>
        </p:nvSpPr>
        <p:spPr/>
        <p:txBody>
          <a:bodyPr>
            <a:noAutofit/>
          </a:bodyPr>
          <a:lstStyle/>
          <a:p>
            <a:r>
              <a:rPr lang="en-US" sz="6000" b="1" dirty="0">
                <a:latin typeface="Calibri" panose="020F0502020204030204" pitchFamily="34" charset="0"/>
                <a:ea typeface="Calibri" panose="020F0502020204030204" pitchFamily="34" charset="0"/>
                <a:cs typeface="Calibri" panose="020F0502020204030204" pitchFamily="34" charset="0"/>
              </a:rPr>
              <a:t>V2V Communication</a:t>
            </a:r>
          </a:p>
        </p:txBody>
      </p:sp>
      <p:sp>
        <p:nvSpPr>
          <p:cNvPr id="3" name="Content Placeholder 2">
            <a:extLst>
              <a:ext uri="{FF2B5EF4-FFF2-40B4-BE49-F238E27FC236}">
                <a16:creationId xmlns:a16="http://schemas.microsoft.com/office/drawing/2014/main" id="{47FAE4D9-3E78-924E-C2A9-941FC2E8633B}"/>
              </a:ext>
            </a:extLst>
          </p:cNvPr>
          <p:cNvSpPr>
            <a:spLocks noGrp="1"/>
          </p:cNvSpPr>
          <p:nvPr>
            <p:ph idx="1"/>
          </p:nvPr>
        </p:nvSpPr>
        <p:spPr>
          <a:xfrm>
            <a:off x="913794" y="1732449"/>
            <a:ext cx="5822671" cy="4058751"/>
          </a:xfrm>
        </p:spPr>
        <p:txBody>
          <a:bodyPr anchor="ctr">
            <a:normAutofit/>
          </a:bodyPr>
          <a:lstStyle/>
          <a:p>
            <a:pPr>
              <a:buClr>
                <a:srgbClr val="E15431"/>
              </a:buClr>
            </a:pPr>
            <a:r>
              <a:rPr lang="en-US" sz="2400" dirty="0">
                <a:latin typeface="Calibri" panose="020F0502020204030204" pitchFamily="34" charset="0"/>
                <a:ea typeface="Calibri" panose="020F0502020204030204" pitchFamily="34" charset="0"/>
                <a:cs typeface="Calibri" panose="020F0502020204030204" pitchFamily="34" charset="0"/>
              </a:rPr>
              <a:t>Vehicle-to-vehicle (V2V) communication’s ability to wirelessly exchange information about the speed and position of surrounding vehicles shows great promise in helping to avoid crashes, ease traffic congestion, and improve the environment.</a:t>
            </a:r>
          </a:p>
        </p:txBody>
      </p:sp>
      <p:pic>
        <p:nvPicPr>
          <p:cNvPr id="5122" name="Picture 2" descr="Typical structure of V2V communication. | Download Scientific Diagram">
            <a:extLst>
              <a:ext uri="{FF2B5EF4-FFF2-40B4-BE49-F238E27FC236}">
                <a16:creationId xmlns:a16="http://schemas.microsoft.com/office/drawing/2014/main" id="{0A2DCAF2-8EAF-B476-624E-60D158D170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3" r="-1" b="951"/>
          <a:stretch/>
        </p:blipFill>
        <p:spPr bwMode="auto">
          <a:xfrm>
            <a:off x="7298688" y="2233548"/>
            <a:ext cx="3816352" cy="347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98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BB4A-CC33-7171-9760-8EADC880ED00}"/>
              </a:ext>
            </a:extLst>
          </p:cNvPr>
          <p:cNvSpPr>
            <a:spLocks noGrp="1"/>
          </p:cNvSpPr>
          <p:nvPr>
            <p:ph type="title"/>
          </p:nvPr>
        </p:nvSpPr>
        <p:spPr/>
        <p:txBody>
          <a:bodyPr>
            <a:noAutofit/>
          </a:bodyPr>
          <a:lstStyle/>
          <a:p>
            <a:r>
              <a:rPr lang="en-US" sz="6000" b="1" dirty="0">
                <a:latin typeface="Calibri" panose="020F0502020204030204" pitchFamily="34" charset="0"/>
                <a:ea typeface="Calibri" panose="020F0502020204030204" pitchFamily="34" charset="0"/>
                <a:cs typeface="Calibri" panose="020F0502020204030204" pitchFamily="34" charset="0"/>
              </a:rPr>
              <a:t>Why V2V is important?</a:t>
            </a:r>
          </a:p>
        </p:txBody>
      </p:sp>
      <p:sp>
        <p:nvSpPr>
          <p:cNvPr id="3" name="Content Placeholder 2">
            <a:extLst>
              <a:ext uri="{FF2B5EF4-FFF2-40B4-BE49-F238E27FC236}">
                <a16:creationId xmlns:a16="http://schemas.microsoft.com/office/drawing/2014/main" id="{8F817F55-9BB6-1F07-AF29-608D2F91DC27}"/>
              </a:ext>
            </a:extLst>
          </p:cNvPr>
          <p:cNvSpPr>
            <a:spLocks noGrp="1"/>
          </p:cNvSpPr>
          <p:nvPr>
            <p:ph idx="1"/>
          </p:nvPr>
        </p:nvSpPr>
        <p:spPr>
          <a:xfrm>
            <a:off x="913795" y="1940792"/>
            <a:ext cx="5546272" cy="4058751"/>
          </a:xfrm>
        </p:spPr>
        <p:txBody>
          <a:bodyPr anchor="ctr">
            <a:normAutofit/>
          </a:bodyPr>
          <a:lstStyle/>
          <a:p>
            <a:pPr>
              <a:buClr>
                <a:srgbClr val="A23961"/>
              </a:buClr>
            </a:pP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200" dirty="0">
                <a:latin typeface="Calibri" panose="020F0502020204030204" pitchFamily="34" charset="0"/>
                <a:ea typeface="Calibri" panose="020F0502020204030204" pitchFamily="34" charset="0"/>
                <a:cs typeface="Calibri" panose="020F0502020204030204" pitchFamily="34" charset="0"/>
              </a:rPr>
              <a:t>V2V communication technology can increase the performance of vehicle safety systems and help save lives. </a:t>
            </a:r>
          </a:p>
          <a:p>
            <a:pPr marL="36900" indent="0">
              <a:buClr>
                <a:srgbClr val="A23961"/>
              </a:buClr>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a:buClr>
                <a:srgbClr val="A23961"/>
              </a:buClr>
            </a:pPr>
            <a:r>
              <a:rPr lang="en-US" sz="2200" dirty="0">
                <a:latin typeface="Calibri" panose="020F0502020204030204" pitchFamily="34" charset="0"/>
                <a:ea typeface="Calibri" panose="020F0502020204030204" pitchFamily="34" charset="0"/>
                <a:cs typeface="Calibri" panose="020F0502020204030204" pitchFamily="34" charset="0"/>
              </a:rPr>
              <a:t>When one car brakes suddenly, for example, cars several yards behind the vehicle could get a safety warning before they get too close. </a:t>
            </a:r>
          </a:p>
          <a:p>
            <a:pPr>
              <a:buClr>
                <a:srgbClr val="A23961"/>
              </a:buClr>
            </a:pPr>
            <a:endParaRPr lang="en-US" dirty="0"/>
          </a:p>
        </p:txBody>
      </p:sp>
      <p:pic>
        <p:nvPicPr>
          <p:cNvPr id="6146" name="Picture 2" descr="Recall Alert! Toyota Issues Service Recall Advisory for Toyota Rush">
            <a:extLst>
              <a:ext uri="{FF2B5EF4-FFF2-40B4-BE49-F238E27FC236}">
                <a16:creationId xmlns:a16="http://schemas.microsoft.com/office/drawing/2014/main" id="{EE1B94AD-E9A6-75D8-4A68-4E477271B0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8" r="3468" b="3"/>
          <a:stretch/>
        </p:blipFill>
        <p:spPr bwMode="auto">
          <a:xfrm>
            <a:off x="7066560" y="2352506"/>
            <a:ext cx="4065464" cy="281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003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0A5A-48DA-B43C-39E7-66395A6BE64A}"/>
              </a:ext>
            </a:extLst>
          </p:cNvPr>
          <p:cNvSpPr>
            <a:spLocks noGrp="1"/>
          </p:cNvSpPr>
          <p:nvPr>
            <p:ph type="title"/>
          </p:nvPr>
        </p:nvSpPr>
        <p:spPr>
          <a:xfrm>
            <a:off x="919119" y="779960"/>
            <a:ext cx="10353762" cy="970450"/>
          </a:xfrm>
        </p:spPr>
        <p:txBody>
          <a:bodyPr>
            <a:noAutofit/>
          </a:bodyPr>
          <a:lstStyle/>
          <a:p>
            <a:pPr>
              <a:lnSpc>
                <a:spcPct val="90000"/>
              </a:lnSpc>
            </a:pPr>
            <a:r>
              <a:rPr lang="en-US" sz="5400" b="1" dirty="0">
                <a:latin typeface="Calibri" panose="020F0502020204030204" pitchFamily="34" charset="0"/>
                <a:ea typeface="Calibri" panose="020F0502020204030204" pitchFamily="34" charset="0"/>
                <a:cs typeface="Calibri" panose="020F0502020204030204" pitchFamily="34" charset="0"/>
              </a:rPr>
              <a:t>V2V BLOCK DIAGRAM</a:t>
            </a:r>
            <a:br>
              <a:rPr lang="en-US" sz="5400" b="1" dirty="0">
                <a:latin typeface="Calibri" panose="020F0502020204030204" pitchFamily="34" charset="0"/>
                <a:ea typeface="Calibri" panose="020F0502020204030204" pitchFamily="34" charset="0"/>
                <a:cs typeface="Calibri" panose="020F0502020204030204" pitchFamily="34" charset="0"/>
              </a:rPr>
            </a:br>
            <a:endParaRPr lang="en-US" sz="54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Content Placeholder 4" descr="A diagram of a computer chip&#10;&#10;Description automatically generated">
            <a:extLst>
              <a:ext uri="{FF2B5EF4-FFF2-40B4-BE49-F238E27FC236}">
                <a16:creationId xmlns:a16="http://schemas.microsoft.com/office/drawing/2014/main" id="{FDBC0D3C-A8E7-1923-BDBC-DC968594E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143" y="1904321"/>
            <a:ext cx="3973981" cy="3518842"/>
          </a:xfrm>
          <a:prstGeom prst="rect">
            <a:avLst/>
          </a:prstGeom>
        </p:spPr>
      </p:pic>
      <p:sp>
        <p:nvSpPr>
          <p:cNvPr id="7" name="Rectangle 6">
            <a:extLst>
              <a:ext uri="{FF2B5EF4-FFF2-40B4-BE49-F238E27FC236}">
                <a16:creationId xmlns:a16="http://schemas.microsoft.com/office/drawing/2014/main" id="{D228E3DA-39C9-8FFB-2622-4518FD53A807}"/>
              </a:ext>
            </a:extLst>
          </p:cNvPr>
          <p:cNvSpPr/>
          <p:nvPr/>
        </p:nvSpPr>
        <p:spPr>
          <a:xfrm>
            <a:off x="1614143" y="1904321"/>
            <a:ext cx="3973981" cy="351884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Content Placeholder 4" descr="A diagram of a computer chip&#10;&#10;Description automatically generated">
            <a:extLst>
              <a:ext uri="{FF2B5EF4-FFF2-40B4-BE49-F238E27FC236}">
                <a16:creationId xmlns:a16="http://schemas.microsoft.com/office/drawing/2014/main" id="{56BF9A67-778C-C31A-DB3B-CAA0A5640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725" y="1904321"/>
            <a:ext cx="3973981" cy="3518842"/>
          </a:xfrm>
          <a:prstGeom prst="rect">
            <a:avLst/>
          </a:prstGeom>
        </p:spPr>
      </p:pic>
      <p:sp>
        <p:nvSpPr>
          <p:cNvPr id="9" name="Rectangle 8">
            <a:extLst>
              <a:ext uri="{FF2B5EF4-FFF2-40B4-BE49-F238E27FC236}">
                <a16:creationId xmlns:a16="http://schemas.microsoft.com/office/drawing/2014/main" id="{7EEE2023-CE13-E17C-0436-408365FA503F}"/>
              </a:ext>
            </a:extLst>
          </p:cNvPr>
          <p:cNvSpPr/>
          <p:nvPr/>
        </p:nvSpPr>
        <p:spPr>
          <a:xfrm>
            <a:off x="6402725" y="1904321"/>
            <a:ext cx="3973981" cy="3518841"/>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36517C74-B3DE-70CC-4CAE-E1CBC34E0420}"/>
              </a:ext>
            </a:extLst>
          </p:cNvPr>
          <p:cNvSpPr txBox="1"/>
          <p:nvPr/>
        </p:nvSpPr>
        <p:spPr>
          <a:xfrm>
            <a:off x="3280154" y="5492528"/>
            <a:ext cx="897553" cy="313932"/>
          </a:xfrm>
          <a:prstGeom prst="rect">
            <a:avLst/>
          </a:prstGeom>
          <a:noFill/>
        </p:spPr>
        <p:txBody>
          <a:bodyPr wrap="none" rtlCol="0">
            <a:spAutoFit/>
          </a:bodyPr>
          <a:lstStyle/>
          <a:p>
            <a:pPr defTabSz="365760">
              <a:spcAft>
                <a:spcPts val="600"/>
              </a:spcAft>
            </a:pPr>
            <a:r>
              <a:rPr lang="en-US" sz="1440" kern="1200">
                <a:solidFill>
                  <a:schemeClr val="tx2"/>
                </a:solidFill>
                <a:latin typeface="+mn-lt"/>
                <a:ea typeface="+mn-ea"/>
                <a:cs typeface="+mn-cs"/>
              </a:rPr>
              <a:t>Vehicle 1</a:t>
            </a:r>
            <a:endParaRPr lang="en-US">
              <a:solidFill>
                <a:schemeClr val="tx2"/>
              </a:solidFill>
            </a:endParaRPr>
          </a:p>
        </p:txBody>
      </p:sp>
      <p:sp>
        <p:nvSpPr>
          <p:cNvPr id="12" name="TextBox 11">
            <a:extLst>
              <a:ext uri="{FF2B5EF4-FFF2-40B4-BE49-F238E27FC236}">
                <a16:creationId xmlns:a16="http://schemas.microsoft.com/office/drawing/2014/main" id="{DFBE393E-EBE9-D618-93D2-C6915485FE01}"/>
              </a:ext>
            </a:extLst>
          </p:cNvPr>
          <p:cNvSpPr txBox="1"/>
          <p:nvPr/>
        </p:nvSpPr>
        <p:spPr>
          <a:xfrm>
            <a:off x="7972923" y="5492528"/>
            <a:ext cx="897553" cy="313932"/>
          </a:xfrm>
          <a:prstGeom prst="rect">
            <a:avLst/>
          </a:prstGeom>
          <a:noFill/>
        </p:spPr>
        <p:txBody>
          <a:bodyPr wrap="none" rtlCol="0">
            <a:spAutoFit/>
          </a:bodyPr>
          <a:lstStyle/>
          <a:p>
            <a:pPr defTabSz="365760">
              <a:spcAft>
                <a:spcPts val="600"/>
              </a:spcAft>
            </a:pPr>
            <a:r>
              <a:rPr lang="en-US" sz="1440" kern="1200">
                <a:solidFill>
                  <a:schemeClr val="tx2"/>
                </a:solidFill>
                <a:latin typeface="+mn-lt"/>
                <a:ea typeface="+mn-ea"/>
                <a:cs typeface="+mn-cs"/>
              </a:rPr>
              <a:t>Vehicle 2</a:t>
            </a:r>
            <a:endParaRPr lang="en-US">
              <a:solidFill>
                <a:schemeClr val="tx2"/>
              </a:solidFill>
            </a:endParaRPr>
          </a:p>
        </p:txBody>
      </p:sp>
      <p:cxnSp>
        <p:nvCxnSpPr>
          <p:cNvPr id="14" name="Straight Arrow Connector 13">
            <a:extLst>
              <a:ext uri="{FF2B5EF4-FFF2-40B4-BE49-F238E27FC236}">
                <a16:creationId xmlns:a16="http://schemas.microsoft.com/office/drawing/2014/main" id="{5959D503-929A-9857-52DA-7D12E31E8C55}"/>
              </a:ext>
            </a:extLst>
          </p:cNvPr>
          <p:cNvCxnSpPr/>
          <p:nvPr/>
        </p:nvCxnSpPr>
        <p:spPr>
          <a:xfrm>
            <a:off x="5382193" y="4522819"/>
            <a:ext cx="14868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B91D5F-9D64-F966-76A6-92BB72558CF6}"/>
              </a:ext>
            </a:extLst>
          </p:cNvPr>
          <p:cNvSpPr txBox="1"/>
          <p:nvPr/>
        </p:nvSpPr>
        <p:spPr>
          <a:xfrm>
            <a:off x="5673317" y="4214996"/>
            <a:ext cx="644215" cy="313932"/>
          </a:xfrm>
          <a:prstGeom prst="rect">
            <a:avLst/>
          </a:prstGeom>
          <a:noFill/>
        </p:spPr>
        <p:txBody>
          <a:bodyPr wrap="none" rtlCol="0">
            <a:spAutoFit/>
          </a:bodyPr>
          <a:lstStyle/>
          <a:p>
            <a:pPr defTabSz="365760">
              <a:spcAft>
                <a:spcPts val="600"/>
              </a:spcAft>
            </a:pPr>
            <a:r>
              <a:rPr lang="en-US" sz="1440" kern="1200" dirty="0">
                <a:solidFill>
                  <a:schemeClr val="accent1"/>
                </a:solidFill>
                <a:latin typeface="+mn-lt"/>
                <a:ea typeface="+mn-ea"/>
                <a:cs typeface="+mn-cs"/>
              </a:rPr>
              <a:t>Wi-Fi</a:t>
            </a:r>
            <a:endParaRPr lang="en-US" dirty="0">
              <a:solidFill>
                <a:schemeClr val="accent1"/>
              </a:solidFill>
            </a:endParaRPr>
          </a:p>
        </p:txBody>
      </p:sp>
    </p:spTree>
    <p:extLst>
      <p:ext uri="{BB962C8B-B14F-4D97-AF65-F5344CB8AC3E}">
        <p14:creationId xmlns:p14="http://schemas.microsoft.com/office/powerpoint/2010/main" val="1608836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3CB40-E1BC-4ADD-D222-421BBB278291}"/>
              </a:ext>
            </a:extLst>
          </p:cNvPr>
          <p:cNvSpPr>
            <a:spLocks noGrp="1"/>
          </p:cNvSpPr>
          <p:nvPr>
            <p:ph type="title"/>
          </p:nvPr>
        </p:nvSpPr>
        <p:spPr>
          <a:xfrm>
            <a:off x="633743" y="609599"/>
            <a:ext cx="4005310" cy="5273675"/>
          </a:xfrm>
        </p:spPr>
        <p:txBody>
          <a:bodyPr>
            <a:noAutofit/>
          </a:bodyPr>
          <a:lstStyle/>
          <a:p>
            <a:br>
              <a:rPr lang="en-US" sz="6000" b="1" kern="0" dirty="0">
                <a:effectLst/>
                <a:latin typeface="Calibri" panose="020F0502020204030204" pitchFamily="34" charset="0"/>
                <a:ea typeface="Calibri" panose="020F0502020204030204" pitchFamily="34" charset="0"/>
                <a:cs typeface="Calibri" panose="020F0502020204030204" pitchFamily="34" charset="0"/>
              </a:rPr>
            </a:br>
            <a:r>
              <a:rPr lang="en-US" sz="6000" b="1" kern="0" dirty="0">
                <a:effectLst/>
                <a:latin typeface="Calibri" panose="020F0502020204030204" pitchFamily="34" charset="0"/>
                <a:ea typeface="Calibri" panose="020F0502020204030204" pitchFamily="34" charset="0"/>
                <a:cs typeface="Calibri" panose="020F0502020204030204" pitchFamily="34" charset="0"/>
              </a:rPr>
              <a:t>EMBEDDED LINUX</a:t>
            </a:r>
            <a:br>
              <a:rPr lang="en-US" sz="6000" b="1" kern="0" dirty="0">
                <a:effectLst/>
                <a:latin typeface="Calibri" panose="020F0502020204030204" pitchFamily="34" charset="0"/>
                <a:ea typeface="Calibri" panose="020F0502020204030204" pitchFamily="34" charset="0"/>
                <a:cs typeface="Calibri" panose="020F0502020204030204" pitchFamily="34" charset="0"/>
              </a:rPr>
            </a:br>
            <a:br>
              <a:rPr lang="en-US" sz="6000" b="1" kern="0" dirty="0">
                <a:effectLst/>
                <a:latin typeface="Calibri" panose="020F0502020204030204" pitchFamily="34" charset="0"/>
                <a:ea typeface="Calibri" panose="020F0502020204030204" pitchFamily="34" charset="0"/>
                <a:cs typeface="Calibri" panose="020F0502020204030204" pitchFamily="34" charset="0"/>
              </a:rPr>
            </a:br>
            <a:br>
              <a:rPr lang="en-US" sz="6000" b="1" kern="0" dirty="0">
                <a:effectLst/>
                <a:latin typeface="Calibri" panose="020F0502020204030204" pitchFamily="34" charset="0"/>
                <a:ea typeface="Calibri" panose="020F0502020204030204" pitchFamily="34" charset="0"/>
                <a:cs typeface="Calibri" panose="020F0502020204030204" pitchFamily="34" charset="0"/>
              </a:rPr>
            </a:br>
            <a:br>
              <a:rPr lang="en-US" sz="6000" b="1" kern="0" dirty="0">
                <a:effectLst/>
                <a:latin typeface="Calibri" panose="020F0502020204030204" pitchFamily="34" charset="0"/>
                <a:ea typeface="Calibri" panose="020F0502020204030204" pitchFamily="34" charset="0"/>
                <a:cs typeface="Calibri" panose="020F0502020204030204" pitchFamily="34" charset="0"/>
              </a:rPr>
            </a:br>
            <a:endParaRPr lang="en-US" sz="6000" dirty="0"/>
          </a:p>
        </p:txBody>
      </p:sp>
      <p:pic>
        <p:nvPicPr>
          <p:cNvPr id="9" name="Picture 8">
            <a:extLst>
              <a:ext uri="{FF2B5EF4-FFF2-40B4-BE49-F238E27FC236}">
                <a16:creationId xmlns:a16="http://schemas.microsoft.com/office/drawing/2014/main" id="{346433CB-2CDB-406F-B6CD-FA054F603F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332BD957-4E70-DE74-3F15-4BAF1C34D8C5}"/>
              </a:ext>
            </a:extLst>
          </p:cNvPr>
          <p:cNvGraphicFramePr>
            <a:graphicFrameLocks noGrp="1"/>
          </p:cNvGraphicFramePr>
          <p:nvPr>
            <p:ph idx="1"/>
            <p:extLst>
              <p:ext uri="{D42A27DB-BD31-4B8C-83A1-F6EECF244321}">
                <p14:modId xmlns:p14="http://schemas.microsoft.com/office/powerpoint/2010/main" val="282249939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Hexagon 3">
            <a:extLst>
              <a:ext uri="{FF2B5EF4-FFF2-40B4-BE49-F238E27FC236}">
                <a16:creationId xmlns:a16="http://schemas.microsoft.com/office/drawing/2014/main" id="{F5D41200-ECC7-CC89-E02C-BCAC56F0B9B4}"/>
              </a:ext>
            </a:extLst>
          </p:cNvPr>
          <p:cNvSpPr/>
          <p:nvPr/>
        </p:nvSpPr>
        <p:spPr>
          <a:xfrm>
            <a:off x="876976" y="4351124"/>
            <a:ext cx="1542667" cy="1328213"/>
          </a:xfrm>
          <a:prstGeom prst="hexagon">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B0D1A015-8416-B80D-070C-CF9483E22D6B}"/>
              </a:ext>
            </a:extLst>
          </p:cNvPr>
          <p:cNvSpPr/>
          <p:nvPr/>
        </p:nvSpPr>
        <p:spPr>
          <a:xfrm>
            <a:off x="2190363" y="3631434"/>
            <a:ext cx="1542667" cy="1328213"/>
          </a:xfrm>
          <a:prstGeom prst="hexagon">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1109E7A8-2E7E-379B-1070-506B4B3D2419}"/>
              </a:ext>
            </a:extLst>
          </p:cNvPr>
          <p:cNvSpPr/>
          <p:nvPr/>
        </p:nvSpPr>
        <p:spPr>
          <a:xfrm>
            <a:off x="2150032" y="5079670"/>
            <a:ext cx="1542667" cy="1328213"/>
          </a:xfrm>
          <a:prstGeom prst="hexagon">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67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9C77-F49E-51F3-6F9F-BDD28A81A9A5}"/>
              </a:ext>
            </a:extLst>
          </p:cNvPr>
          <p:cNvSpPr>
            <a:spLocks noGrp="1"/>
          </p:cNvSpPr>
          <p:nvPr>
            <p:ph type="title"/>
          </p:nvPr>
        </p:nvSpPr>
        <p:spPr/>
        <p:txBody>
          <a:bodyPr>
            <a:noAutofit/>
          </a:bodyPr>
          <a:lstStyle/>
          <a:p>
            <a:r>
              <a:rPr lang="en-US" sz="6000" b="1" dirty="0">
                <a:latin typeface="Calibri" panose="020F0502020204030204" pitchFamily="34" charset="0"/>
                <a:ea typeface="Calibri" panose="020F0502020204030204" pitchFamily="34" charset="0"/>
                <a:cs typeface="Calibri" panose="020F0502020204030204" pitchFamily="34" charset="0"/>
              </a:rPr>
              <a:t>why Linux ?</a:t>
            </a:r>
          </a:p>
        </p:txBody>
      </p:sp>
      <p:sp>
        <p:nvSpPr>
          <p:cNvPr id="3" name="Content Placeholder 2">
            <a:extLst>
              <a:ext uri="{FF2B5EF4-FFF2-40B4-BE49-F238E27FC236}">
                <a16:creationId xmlns:a16="http://schemas.microsoft.com/office/drawing/2014/main" id="{6064E9B5-3A48-D529-B425-3DC297D80320}"/>
              </a:ext>
            </a:extLst>
          </p:cNvPr>
          <p:cNvSpPr>
            <a:spLocks noGrp="1"/>
          </p:cNvSpPr>
          <p:nvPr>
            <p:ph idx="1"/>
          </p:nvPr>
        </p:nvSpPr>
        <p:spPr>
          <a:xfrm>
            <a:off x="913795" y="1732449"/>
            <a:ext cx="5546272" cy="4058751"/>
          </a:xfrm>
        </p:spPr>
        <p:txBody>
          <a:bodyPr anchor="ctr">
            <a:normAutofit/>
          </a:bodyPr>
          <a:lstStyle/>
          <a:p>
            <a:pPr>
              <a:lnSpc>
                <a:spcPct val="90000"/>
              </a:lnSpc>
              <a:buClr>
                <a:srgbClr val="F8A111"/>
              </a:buClr>
            </a:pPr>
            <a:r>
              <a:rPr lang="en-US" dirty="0"/>
              <a:t>Linux is open-source  software and is free to use for public.</a:t>
            </a:r>
          </a:p>
          <a:p>
            <a:pPr>
              <a:lnSpc>
                <a:spcPct val="90000"/>
              </a:lnSpc>
              <a:buClr>
                <a:srgbClr val="F8A111"/>
              </a:buClr>
            </a:pPr>
            <a:r>
              <a:rPr lang="en-US" dirty="0"/>
              <a:t>Linux is  highly secure, flexible, and can receive excellent support from a large community of users. </a:t>
            </a:r>
          </a:p>
          <a:p>
            <a:pPr>
              <a:lnSpc>
                <a:spcPct val="90000"/>
              </a:lnSpc>
              <a:buClr>
                <a:srgbClr val="F8A111"/>
              </a:buClr>
            </a:pPr>
            <a:r>
              <a:rPr lang="en-US" dirty="0"/>
              <a:t>In terms of sensitivity : Linux file system is case-sensitive.</a:t>
            </a:r>
          </a:p>
          <a:p>
            <a:pPr>
              <a:lnSpc>
                <a:spcPct val="90000"/>
              </a:lnSpc>
              <a:buClr>
                <a:srgbClr val="F8A111"/>
              </a:buClr>
            </a:pPr>
            <a:r>
              <a:rPr lang="en-US" dirty="0"/>
              <a:t>Linux is more efficient in operations as compared to windows.</a:t>
            </a:r>
          </a:p>
          <a:p>
            <a:pPr>
              <a:lnSpc>
                <a:spcPct val="90000"/>
              </a:lnSpc>
              <a:buClr>
                <a:srgbClr val="F8A111"/>
              </a:buClr>
            </a:pPr>
            <a:r>
              <a:rPr lang="en-US" dirty="0"/>
              <a:t>Linux is Multitasking and Multiuser. </a:t>
            </a:r>
          </a:p>
          <a:p>
            <a:pPr>
              <a:lnSpc>
                <a:spcPct val="90000"/>
              </a:lnSpc>
              <a:buClr>
                <a:srgbClr val="F8A111"/>
              </a:buClr>
            </a:pPr>
            <a:r>
              <a:rPr lang="en-US" dirty="0"/>
              <a:t>Faster developer.</a:t>
            </a:r>
          </a:p>
          <a:p>
            <a:pPr marL="36900" indent="0">
              <a:lnSpc>
                <a:spcPct val="90000"/>
              </a:lnSpc>
              <a:buClr>
                <a:srgbClr val="F8A111"/>
              </a:buClr>
              <a:buNone/>
            </a:pPr>
            <a:endParaRPr lang="en-US" dirty="0"/>
          </a:p>
        </p:txBody>
      </p:sp>
      <p:pic>
        <p:nvPicPr>
          <p:cNvPr id="3076" name="Picture 4" descr="Image result for Linux">
            <a:extLst>
              <a:ext uri="{FF2B5EF4-FFF2-40B4-BE49-F238E27FC236}">
                <a16:creationId xmlns:a16="http://schemas.microsoft.com/office/drawing/2014/main" id="{ABD114DA-A51D-3363-2544-5B00B0DCF67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6560" y="2648904"/>
            <a:ext cx="4065464" cy="222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125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F501-B617-C738-FB25-F3617A88FDB9}"/>
              </a:ext>
            </a:extLst>
          </p:cNvPr>
          <p:cNvSpPr>
            <a:spLocks noGrp="1"/>
          </p:cNvSpPr>
          <p:nvPr>
            <p:ph type="title"/>
          </p:nvPr>
        </p:nvSpPr>
        <p:spPr/>
        <p:txBody>
          <a:bodyPr>
            <a:noAutofit/>
          </a:bodyPr>
          <a:lstStyle/>
          <a:p>
            <a:pPr algn="ctr"/>
            <a:r>
              <a:rPr lang="en-US" sz="6000" b="1">
                <a:latin typeface="Calibri" panose="020F0502020204030204" pitchFamily="34" charset="0"/>
                <a:ea typeface="Calibri" panose="020F0502020204030204" pitchFamily="34" charset="0"/>
                <a:cs typeface="Calibri" panose="020F0502020204030204" pitchFamily="34" charset="0"/>
              </a:rPr>
              <a:t>Content</a:t>
            </a:r>
            <a:endParaRPr lang="en-US" sz="60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8" name="Content Placeholder 2">
            <a:extLst>
              <a:ext uri="{FF2B5EF4-FFF2-40B4-BE49-F238E27FC236}">
                <a16:creationId xmlns:a16="http://schemas.microsoft.com/office/drawing/2014/main" id="{0679EAD9-D4AC-31C2-5FD5-D05CF26AF179}"/>
              </a:ext>
            </a:extLst>
          </p:cNvPr>
          <p:cNvGraphicFramePr>
            <a:graphicFrameLocks noGrp="1"/>
          </p:cNvGraphicFramePr>
          <p:nvPr>
            <p:ph idx="1"/>
            <p:extLst>
              <p:ext uri="{D42A27DB-BD31-4B8C-83A1-F6EECF244321}">
                <p14:modId xmlns:p14="http://schemas.microsoft.com/office/powerpoint/2010/main" val="3043750138"/>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1937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C7CF51-9253-A13B-010A-D250C515EE5C}"/>
              </a:ext>
            </a:extLst>
          </p:cNvPr>
          <p:cNvPicPr>
            <a:picLocks noChangeAspect="1"/>
          </p:cNvPicPr>
          <p:nvPr/>
        </p:nvPicPr>
        <p:blipFill rotWithShape="1">
          <a:blip r:embed="rId2">
            <a:alphaModFix amt="25000"/>
          </a:blip>
          <a:srcRect l="1037" r="2963"/>
          <a:stretch/>
        </p:blipFill>
        <p:spPr>
          <a:xfrm>
            <a:off x="20" y="10"/>
            <a:ext cx="12191980" cy="6857990"/>
          </a:xfrm>
          <a:prstGeom prst="rect">
            <a:avLst/>
          </a:prstGeom>
        </p:spPr>
      </p:pic>
      <p:sp>
        <p:nvSpPr>
          <p:cNvPr id="2" name="Title 1">
            <a:extLst>
              <a:ext uri="{FF2B5EF4-FFF2-40B4-BE49-F238E27FC236}">
                <a16:creationId xmlns:a16="http://schemas.microsoft.com/office/drawing/2014/main" id="{0E3C4351-8085-C566-E287-122EDFC63015}"/>
              </a:ext>
            </a:extLst>
          </p:cNvPr>
          <p:cNvSpPr>
            <a:spLocks noGrp="1"/>
          </p:cNvSpPr>
          <p:nvPr>
            <p:ph type="title"/>
          </p:nvPr>
        </p:nvSpPr>
        <p:spPr/>
        <p:txBody>
          <a:bodyPr>
            <a:normAutofit/>
          </a:bodyPr>
          <a:lstStyle/>
          <a:p>
            <a:r>
              <a:rPr lang="en-US" dirty="0"/>
              <a:t>Linux with raspberry pi role in V2V</a:t>
            </a:r>
          </a:p>
        </p:txBody>
      </p:sp>
      <p:sp>
        <p:nvSpPr>
          <p:cNvPr id="3" name="Content Placeholder 2">
            <a:extLst>
              <a:ext uri="{FF2B5EF4-FFF2-40B4-BE49-F238E27FC236}">
                <a16:creationId xmlns:a16="http://schemas.microsoft.com/office/drawing/2014/main" id="{13E9A664-9B07-C994-2B97-CAAD364449C2}"/>
              </a:ext>
            </a:extLst>
          </p:cNvPr>
          <p:cNvSpPr>
            <a:spLocks noGrp="1"/>
          </p:cNvSpPr>
          <p:nvPr>
            <p:ph idx="1"/>
          </p:nvPr>
        </p:nvSpPr>
        <p:spPr/>
        <p:txBody>
          <a:bodyPr anchor="ctr">
            <a:normAutofit/>
          </a:bodyPr>
          <a:lstStyle/>
          <a:p>
            <a:r>
              <a:rPr lang="en-US"/>
              <a:t>1.	The Blue Pill Interface with Raspberry Pi to Start the Measurements using UART. </a:t>
            </a:r>
          </a:p>
          <a:p>
            <a:r>
              <a:rPr lang="en-US"/>
              <a:t>2.	Connect between Two Raspberry Pi by using MQTT. </a:t>
            </a:r>
          </a:p>
          <a:p>
            <a:r>
              <a:rPr lang="en-US"/>
              <a:t>3.	send speed and direction from the first car to the second and create a graphical user interface (GUI) on a Raspberry Pi 3 B using both Qt or Tkinter.</a:t>
            </a:r>
          </a:p>
          <a:p>
            <a:endParaRPr lang="en-US" dirty="0"/>
          </a:p>
        </p:txBody>
      </p:sp>
    </p:spTree>
    <p:extLst>
      <p:ext uri="{BB962C8B-B14F-4D97-AF65-F5344CB8AC3E}">
        <p14:creationId xmlns:p14="http://schemas.microsoft.com/office/powerpoint/2010/main" val="318714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820-106B-5C3D-E9BD-A72DDC85F311}"/>
              </a:ext>
            </a:extLst>
          </p:cNvPr>
          <p:cNvSpPr>
            <a:spLocks noGrp="1"/>
          </p:cNvSpPr>
          <p:nvPr>
            <p:ph type="title"/>
          </p:nvPr>
        </p:nvSpPr>
        <p:spPr/>
        <p:txBody>
          <a:bodyPr>
            <a:normAutofit fontScale="90000"/>
          </a:bodyPr>
          <a:lstStyle/>
          <a:p>
            <a:r>
              <a:rPr lang="en-US" dirty="0">
                <a:latin typeface="Calibri" panose="020F0502020204030204" pitchFamily="34" charset="0"/>
                <a:ea typeface="Calibri" panose="020F0502020204030204" pitchFamily="34" charset="0"/>
                <a:cs typeface="Calibri" panose="020F0502020204030204" pitchFamily="34" charset="0"/>
              </a:rPr>
              <a:t>1- The Blue Pill Interface with Raspberry Pi to Start the Measurements using UART. </a:t>
            </a:r>
          </a:p>
        </p:txBody>
      </p:sp>
      <p:pic>
        <p:nvPicPr>
          <p:cNvPr id="4" name="Content Placeholder 3">
            <a:extLst>
              <a:ext uri="{FF2B5EF4-FFF2-40B4-BE49-F238E27FC236}">
                <a16:creationId xmlns:a16="http://schemas.microsoft.com/office/drawing/2014/main" id="{F1D2C127-5EA1-E219-FBBD-4D071FD91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820003" y="2760249"/>
            <a:ext cx="6542468" cy="2002665"/>
          </a:xfrm>
          <a:prstGeom prst="rect">
            <a:avLst/>
          </a:prstGeom>
          <a:noFill/>
          <a:ln>
            <a:noFill/>
          </a:ln>
        </p:spPr>
      </p:pic>
    </p:spTree>
    <p:extLst>
      <p:ext uri="{BB962C8B-B14F-4D97-AF65-F5344CB8AC3E}">
        <p14:creationId xmlns:p14="http://schemas.microsoft.com/office/powerpoint/2010/main" val="3832457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F8ABF-49AC-2ED5-8D3D-6A7CE3165C56}"/>
              </a:ext>
            </a:extLst>
          </p:cNvPr>
          <p:cNvSpPr>
            <a:spLocks noGrp="1"/>
          </p:cNvSpPr>
          <p:nvPr>
            <p:ph type="title"/>
          </p:nvPr>
        </p:nvSpPr>
        <p:spPr/>
        <p:txBody>
          <a:bodyPr>
            <a:noAutofit/>
          </a:bodyPr>
          <a:lstStyle/>
          <a:p>
            <a:r>
              <a:rPr lang="en-US" sz="5400" b="1" dirty="0">
                <a:latin typeface="Calibri" panose="020F0502020204030204" pitchFamily="34" charset="0"/>
                <a:ea typeface="Calibri" panose="020F0502020204030204" pitchFamily="34" charset="0"/>
                <a:cs typeface="Calibri" panose="020F0502020204030204" pitchFamily="34" charset="0"/>
              </a:rPr>
              <a:t>What is MQTT and how it work ?</a:t>
            </a:r>
          </a:p>
        </p:txBody>
      </p:sp>
      <p:pic>
        <p:nvPicPr>
          <p:cNvPr id="5" name="Content Placeholder 4">
            <a:extLst>
              <a:ext uri="{FF2B5EF4-FFF2-40B4-BE49-F238E27FC236}">
                <a16:creationId xmlns:a16="http://schemas.microsoft.com/office/drawing/2014/main" id="{144E363E-3C21-0919-A1C6-0B86C54A8C4A}"/>
              </a:ext>
            </a:extLst>
          </p:cNvPr>
          <p:cNvPicPr>
            <a:picLocks noGrp="1" noChangeAspect="1"/>
          </p:cNvPicPr>
          <p:nvPr>
            <p:ph idx="1"/>
          </p:nvPr>
        </p:nvPicPr>
        <p:blipFill>
          <a:blip r:embed="rId2"/>
          <a:stretch>
            <a:fillRect/>
          </a:stretch>
        </p:blipFill>
        <p:spPr>
          <a:xfrm>
            <a:off x="914400" y="2337951"/>
            <a:ext cx="10353675" cy="2847260"/>
          </a:xfrm>
        </p:spPr>
      </p:pic>
    </p:spTree>
    <p:extLst>
      <p:ext uri="{BB962C8B-B14F-4D97-AF65-F5344CB8AC3E}">
        <p14:creationId xmlns:p14="http://schemas.microsoft.com/office/powerpoint/2010/main" val="4011851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EC5E-9040-BCA3-DF1A-F06A0680E993}"/>
              </a:ext>
            </a:extLst>
          </p:cNvPr>
          <p:cNvSpPr>
            <a:spLocks noGrp="1"/>
          </p:cNvSpPr>
          <p:nvPr>
            <p:ph type="title"/>
          </p:nvPr>
        </p:nvSpPr>
        <p:spPr/>
        <p:txBody>
          <a:bodyPr>
            <a:normAutofit/>
          </a:bodyPr>
          <a:lstStyle/>
          <a:p>
            <a:pPr>
              <a:lnSpc>
                <a:spcPct val="90000"/>
              </a:lnSpc>
            </a:pPr>
            <a:r>
              <a:rPr lang="en-US" sz="3400" b="1" dirty="0">
                <a:latin typeface="Calibri" panose="020F0502020204030204" pitchFamily="34" charset="0"/>
                <a:ea typeface="Calibri" panose="020F0502020204030204" pitchFamily="34" charset="0"/>
                <a:cs typeface="Calibri" panose="020F0502020204030204" pitchFamily="34" charset="0"/>
              </a:rPr>
              <a:t>2-Connect between Two Raspberry Pi by using MQTT. </a:t>
            </a:r>
          </a:p>
        </p:txBody>
      </p:sp>
      <p:sp>
        <p:nvSpPr>
          <p:cNvPr id="3" name="Content Placeholder 2">
            <a:extLst>
              <a:ext uri="{FF2B5EF4-FFF2-40B4-BE49-F238E27FC236}">
                <a16:creationId xmlns:a16="http://schemas.microsoft.com/office/drawing/2014/main" id="{93AB1F72-1B50-CC94-1953-1BD08677C2F0}"/>
              </a:ext>
            </a:extLst>
          </p:cNvPr>
          <p:cNvSpPr>
            <a:spLocks noGrp="1"/>
          </p:cNvSpPr>
          <p:nvPr>
            <p:ph idx="1"/>
          </p:nvPr>
        </p:nvSpPr>
        <p:spPr>
          <a:xfrm>
            <a:off x="913795" y="1732449"/>
            <a:ext cx="8288078" cy="4058751"/>
          </a:xfrm>
        </p:spPr>
        <p:txBody>
          <a:bodyPr anchor="ctr">
            <a:normAutofit/>
          </a:bodyPr>
          <a:lstStyle/>
          <a:p>
            <a:pPr>
              <a:buClr>
                <a:srgbClr val="FA0801"/>
              </a:buClr>
            </a:pPr>
            <a:r>
              <a:rPr lang="en-US" dirty="0">
                <a:latin typeface="Calibri" panose="020F0502020204030204" pitchFamily="34" charset="0"/>
                <a:ea typeface="Calibri" panose="020F0502020204030204" pitchFamily="34" charset="0"/>
                <a:cs typeface="Calibri" panose="020F0502020204030204" pitchFamily="34" charset="0"/>
              </a:rPr>
              <a:t>MQTT (MQ Telemetry Transport) is a Client-Server publish/subscribe messaging transport protocol.</a:t>
            </a:r>
          </a:p>
          <a:p>
            <a:pPr>
              <a:buClr>
                <a:srgbClr val="FA0801"/>
              </a:buClr>
            </a:pPr>
            <a:r>
              <a:rPr lang="en-US" dirty="0">
                <a:latin typeface="Calibri" panose="020F0502020204030204" pitchFamily="34" charset="0"/>
                <a:ea typeface="Calibri" panose="020F0502020204030204" pitchFamily="34" charset="0"/>
                <a:cs typeface="Calibri" panose="020F0502020204030204" pitchFamily="34" charset="0"/>
              </a:rPr>
              <a:t>The typical MQTT architecture can be divided into: </a:t>
            </a:r>
          </a:p>
          <a:p>
            <a:pPr marL="871200" lvl="1" indent="-457200">
              <a:buClr>
                <a:srgbClr val="FA0801"/>
              </a:buClr>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Client </a:t>
            </a:r>
          </a:p>
          <a:p>
            <a:pPr marL="871200" lvl="1" indent="-457200">
              <a:buClr>
                <a:srgbClr val="FA0801"/>
              </a:buClr>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Broker </a:t>
            </a:r>
          </a:p>
          <a:p>
            <a:pPr marL="871200" lvl="1" indent="-457200">
              <a:buClr>
                <a:srgbClr val="FA0801"/>
              </a:buClr>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Message </a:t>
            </a:r>
          </a:p>
          <a:p>
            <a:pPr marL="871200" lvl="1" indent="-457200">
              <a:buClr>
                <a:srgbClr val="FA0801"/>
              </a:buClr>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Topic </a:t>
            </a:r>
          </a:p>
          <a:p>
            <a:pPr marL="36900" indent="0">
              <a:buClr>
                <a:srgbClr val="FA0801"/>
              </a:buClr>
              <a:buNone/>
            </a:pPr>
            <a:endParaRPr lang="en-US" dirty="0"/>
          </a:p>
          <a:p>
            <a:pPr>
              <a:buClr>
                <a:srgbClr val="FA0801"/>
              </a:buClr>
            </a:pPr>
            <a:endParaRPr lang="en-US" dirty="0"/>
          </a:p>
        </p:txBody>
      </p:sp>
      <p:pic>
        <p:nvPicPr>
          <p:cNvPr id="9" name="Picture 8">
            <a:extLst>
              <a:ext uri="{FF2B5EF4-FFF2-40B4-BE49-F238E27FC236}">
                <a16:creationId xmlns:a16="http://schemas.microsoft.com/office/drawing/2014/main" id="{804314AA-F65F-DC9F-91F5-1B3D5D6FFEC1}"/>
              </a:ext>
            </a:extLst>
          </p:cNvPr>
          <p:cNvPicPr>
            <a:picLocks noChangeAspect="1"/>
          </p:cNvPicPr>
          <p:nvPr/>
        </p:nvPicPr>
        <p:blipFill>
          <a:blip r:embed="rId2"/>
          <a:stretch>
            <a:fillRect/>
          </a:stretch>
        </p:blipFill>
        <p:spPr>
          <a:xfrm>
            <a:off x="3594155" y="3429000"/>
            <a:ext cx="4065464" cy="1595694"/>
          </a:xfrm>
          <a:prstGeom prst="rect">
            <a:avLst/>
          </a:prstGeom>
        </p:spPr>
      </p:pic>
    </p:spTree>
    <p:extLst>
      <p:ext uri="{BB962C8B-B14F-4D97-AF65-F5344CB8AC3E}">
        <p14:creationId xmlns:p14="http://schemas.microsoft.com/office/powerpoint/2010/main" val="501908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A6E96D-6F16-5E2E-D6F7-645962590D20}"/>
              </a:ext>
            </a:extLst>
          </p:cNvPr>
          <p:cNvSpPr>
            <a:spLocks noGrp="1"/>
          </p:cNvSpPr>
          <p:nvPr>
            <p:ph type="title"/>
          </p:nvPr>
        </p:nvSpPr>
        <p:spPr>
          <a:xfrm>
            <a:off x="578130" y="2357377"/>
            <a:ext cx="3526125" cy="970450"/>
          </a:xfrm>
        </p:spPr>
        <p:txBody>
          <a:bodyPr>
            <a:noAutofit/>
          </a:bodyPr>
          <a:lstStyle/>
          <a:p>
            <a:r>
              <a:rPr lang="en-US" sz="6000" b="1" dirty="0">
                <a:latin typeface="Calibri" panose="020F0502020204030204" pitchFamily="34" charset="0"/>
                <a:ea typeface="Calibri" panose="020F0502020204030204" pitchFamily="34" charset="0"/>
                <a:cs typeface="Calibri" panose="020F0502020204030204" pitchFamily="34" charset="0"/>
              </a:rPr>
              <a:t>Flow chart</a:t>
            </a:r>
          </a:p>
        </p:txBody>
      </p:sp>
      <p:pic>
        <p:nvPicPr>
          <p:cNvPr id="4" name="Picture 3">
            <a:extLst>
              <a:ext uri="{FF2B5EF4-FFF2-40B4-BE49-F238E27FC236}">
                <a16:creationId xmlns:a16="http://schemas.microsoft.com/office/drawing/2014/main" id="{A8B871DC-7BC3-472D-1848-C874F6BDCA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8574" y="0"/>
            <a:ext cx="5183426" cy="6858000"/>
          </a:xfrm>
          <a:prstGeom prst="rect">
            <a:avLst/>
          </a:prstGeom>
          <a:noFill/>
          <a:ln>
            <a:noFill/>
          </a:ln>
        </p:spPr>
      </p:pic>
    </p:spTree>
    <p:extLst>
      <p:ext uri="{BB962C8B-B14F-4D97-AF65-F5344CB8AC3E}">
        <p14:creationId xmlns:p14="http://schemas.microsoft.com/office/powerpoint/2010/main" val="4119564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6378-F6A6-1C19-C6F4-AB4EF9403101}"/>
              </a:ext>
            </a:extLst>
          </p:cNvPr>
          <p:cNvSpPr>
            <a:spLocks noGrp="1"/>
          </p:cNvSpPr>
          <p:nvPr>
            <p:ph type="title"/>
          </p:nvPr>
        </p:nvSpPr>
        <p:spPr>
          <a:xfrm>
            <a:off x="431516" y="1879471"/>
            <a:ext cx="3990013" cy="970450"/>
          </a:xfrm>
        </p:spPr>
        <p:txBody>
          <a:bodyPr>
            <a:noAutofit/>
          </a:bodyPr>
          <a:lstStyle/>
          <a:p>
            <a:pPr algn="l"/>
            <a:r>
              <a:rPr lang="en-US" sz="2800" dirty="0">
                <a:latin typeface="Calibri" panose="020F0502020204030204" pitchFamily="34" charset="0"/>
                <a:ea typeface="Calibri" panose="020F0502020204030204" pitchFamily="34" charset="0"/>
                <a:cs typeface="Calibri" panose="020F0502020204030204" pitchFamily="34" charset="0"/>
              </a:rPr>
              <a:t>3- send speed and direction from the first car to the second and create a graphical user interface (GUI) on a Raspberry Pi 3 B using both Qt or </a:t>
            </a:r>
            <a:r>
              <a:rPr lang="en-US" sz="2800" dirty="0" err="1">
                <a:latin typeface="Calibri" panose="020F0502020204030204" pitchFamily="34" charset="0"/>
                <a:ea typeface="Calibri" panose="020F0502020204030204" pitchFamily="34" charset="0"/>
                <a:cs typeface="Calibri" panose="020F0502020204030204" pitchFamily="34" charset="0"/>
              </a:rPr>
              <a:t>Tkinter</a:t>
            </a:r>
            <a:r>
              <a:rPr lang="en-US" sz="2800" dirty="0">
                <a:latin typeface="Calibri" panose="020F0502020204030204" pitchFamily="34" charset="0"/>
                <a:ea typeface="Calibri" panose="020F0502020204030204" pitchFamily="34" charset="0"/>
                <a:cs typeface="Calibri" panose="020F0502020204030204" pitchFamily="34" charset="0"/>
              </a:rPr>
              <a:t>. </a:t>
            </a:r>
          </a:p>
        </p:txBody>
      </p:sp>
      <p:pic>
        <p:nvPicPr>
          <p:cNvPr id="3" name="Picture 2">
            <a:extLst>
              <a:ext uri="{FF2B5EF4-FFF2-40B4-BE49-F238E27FC236}">
                <a16:creationId xmlns:a16="http://schemas.microsoft.com/office/drawing/2014/main" id="{91BB2764-4C1E-FD3D-0F6C-76AFCD7AC0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79147" y="229970"/>
            <a:ext cx="4671446" cy="6398060"/>
          </a:xfrm>
          <a:prstGeom prst="rect">
            <a:avLst/>
          </a:prstGeom>
          <a:noFill/>
          <a:ln>
            <a:noFill/>
          </a:ln>
        </p:spPr>
      </p:pic>
    </p:spTree>
    <p:extLst>
      <p:ext uri="{BB962C8B-B14F-4D97-AF65-F5344CB8AC3E}">
        <p14:creationId xmlns:p14="http://schemas.microsoft.com/office/powerpoint/2010/main" val="8519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1378-4EFB-8EF4-A0C2-6FFF03FC6F81}"/>
              </a:ext>
            </a:extLst>
          </p:cNvPr>
          <p:cNvSpPr>
            <a:spLocks noGrp="1"/>
          </p:cNvSpPr>
          <p:nvPr>
            <p:ph type="title"/>
          </p:nvPr>
        </p:nvSpPr>
        <p:spPr/>
        <p:txBody>
          <a:bodyPr>
            <a:noAutofit/>
          </a:bodyPr>
          <a:lstStyle/>
          <a:p>
            <a:r>
              <a:rPr lang="en-US" sz="6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Our project</a:t>
            </a:r>
          </a:p>
        </p:txBody>
      </p:sp>
      <p:pic>
        <p:nvPicPr>
          <p:cNvPr id="4" name="0703(2)">
            <a:hlinkClick r:id="" action="ppaction://media"/>
            <a:extLst>
              <a:ext uri="{FF2B5EF4-FFF2-40B4-BE49-F238E27FC236}">
                <a16:creationId xmlns:a16="http://schemas.microsoft.com/office/drawing/2014/main" id="{04A0BF14-831C-F21E-1BAA-EB106984A7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82850" y="1731963"/>
            <a:ext cx="7216775" cy="4059237"/>
          </a:xfrm>
        </p:spPr>
      </p:pic>
    </p:spTree>
    <p:extLst>
      <p:ext uri="{BB962C8B-B14F-4D97-AF65-F5344CB8AC3E}">
        <p14:creationId xmlns:p14="http://schemas.microsoft.com/office/powerpoint/2010/main" val="59879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E3D2-3657-B2A7-2442-625188CBFBEB}"/>
              </a:ext>
            </a:extLst>
          </p:cNvPr>
          <p:cNvSpPr>
            <a:spLocks noGrp="1"/>
          </p:cNvSpPr>
          <p:nvPr>
            <p:ph type="title"/>
          </p:nvPr>
        </p:nvSpPr>
        <p:spPr/>
        <p:txBody>
          <a:bodyPr>
            <a:noAutofit/>
          </a:bodyPr>
          <a:lstStyle/>
          <a:p>
            <a:r>
              <a:rPr lang="en-US" sz="4400" b="1" dirty="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rPr>
              <a:t>ADAPTIVE CRUISE CONTROL (ACC)</a:t>
            </a:r>
            <a:br>
              <a:rPr lang="en-US" sz="4400" b="1" cap="all" spc="150" dirty="0">
                <a:ln>
                  <a:solidFill>
                    <a:srgbClr val="404040">
                      <a:alpha val="10000"/>
                    </a:srgbClr>
                  </a:solidFill>
                </a:ln>
                <a:effectLst/>
                <a:latin typeface="Calibri" panose="020F0502020204030204" pitchFamily="34" charset="0"/>
                <a:ea typeface="Calibri" panose="020F0502020204030204" pitchFamily="34" charset="0"/>
                <a:cs typeface="Calibri" panose="020F0502020204030204" pitchFamily="34" charset="0"/>
              </a:rPr>
            </a:br>
            <a:endParaRPr lang="en-US" sz="4400" b="1" dirty="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27E3595-C4DA-10CF-7A91-B888B381621B}"/>
              </a:ext>
            </a:extLst>
          </p:cNvPr>
          <p:cNvSpPr>
            <a:spLocks noGrp="1"/>
          </p:cNvSpPr>
          <p:nvPr>
            <p:ph idx="1"/>
          </p:nvPr>
        </p:nvSpPr>
        <p:spPr>
          <a:xfrm>
            <a:off x="913795" y="2096064"/>
            <a:ext cx="5016860" cy="3695136"/>
          </a:xfrm>
        </p:spPr>
        <p:txBody>
          <a:bodyPr>
            <a:normAutofit/>
          </a:bodyPr>
          <a:lstStyle/>
          <a:p>
            <a:r>
              <a:rPr lang="en-US" sz="190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rPr>
              <a:t>Adaptive Cruise Control (ACC) is an advanced automotive technology designed to enhance driving safety and convenience. </a:t>
            </a:r>
          </a:p>
          <a:p>
            <a:r>
              <a:rPr lang="en-US" sz="190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rPr>
              <a:t>The system precisely and efficiently controls the vehicle's speed, reducing driver fatigue and increasing comfort during long trips.</a:t>
            </a:r>
          </a:p>
          <a:p>
            <a:r>
              <a:rPr lang="en-US" sz="190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rPr>
              <a:t>ACC contributes to improved fuel efficiency by maintaining a steady speed and minimizing sudden acceleration and deceleration.</a:t>
            </a:r>
          </a:p>
          <a:p>
            <a:pPr marL="36900" indent="0">
              <a:buNone/>
            </a:pPr>
            <a:endParaRPr lang="en-US" sz="1900">
              <a:ln>
                <a:solidFill>
                  <a:srgbClr val="404040">
                    <a:alpha val="10000"/>
                  </a:srgbClr>
                </a:solidFill>
              </a:ln>
            </a:endParaRPr>
          </a:p>
        </p:txBody>
      </p:sp>
      <p:pic>
        <p:nvPicPr>
          <p:cNvPr id="1028" name="Picture 4" descr="What is ACC (adaptive cruise control)? | Parkers">
            <a:extLst>
              <a:ext uri="{FF2B5EF4-FFF2-40B4-BE49-F238E27FC236}">
                <a16:creationId xmlns:a16="http://schemas.microsoft.com/office/drawing/2014/main" id="{AA35A2C5-39C8-BB50-CAD5-F184820F84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7257" y="2453834"/>
            <a:ext cx="5308344" cy="2760338"/>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492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BF78-D423-9911-960E-49C476C52D37}"/>
              </a:ext>
            </a:extLst>
          </p:cNvPr>
          <p:cNvSpPr>
            <a:spLocks noGrp="1"/>
          </p:cNvSpPr>
          <p:nvPr>
            <p:ph type="title"/>
          </p:nvPr>
        </p:nvSpPr>
        <p:spPr>
          <a:xfrm>
            <a:off x="707900" y="643467"/>
            <a:ext cx="3946393" cy="1956298"/>
          </a:xfrm>
        </p:spPr>
        <p:txBody>
          <a:bodyPr>
            <a:normAutofit/>
          </a:bodyPr>
          <a:lstStyle/>
          <a:p>
            <a:pPr algn="l"/>
            <a:r>
              <a:rPr lang="en-US" sz="4800" b="1" dirty="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rPr>
              <a:t>How ACC work?</a:t>
            </a:r>
          </a:p>
        </p:txBody>
      </p:sp>
      <p:sp>
        <p:nvSpPr>
          <p:cNvPr id="3" name="Content Placeholder 2">
            <a:extLst>
              <a:ext uri="{FF2B5EF4-FFF2-40B4-BE49-F238E27FC236}">
                <a16:creationId xmlns:a16="http://schemas.microsoft.com/office/drawing/2014/main" id="{D1122227-90FD-BA6E-1C6F-8BC3A93D0194}"/>
              </a:ext>
            </a:extLst>
          </p:cNvPr>
          <p:cNvSpPr>
            <a:spLocks noGrp="1"/>
          </p:cNvSpPr>
          <p:nvPr>
            <p:ph idx="1"/>
          </p:nvPr>
        </p:nvSpPr>
        <p:spPr>
          <a:xfrm>
            <a:off x="5139768" y="643467"/>
            <a:ext cx="6430560" cy="1956298"/>
          </a:xfrm>
        </p:spPr>
        <p:txBody>
          <a:bodyPr anchor="ctr">
            <a:noAutofit/>
          </a:bodyPr>
          <a:lstStyle/>
          <a:p>
            <a:pPr>
              <a:lnSpc>
                <a:spcPct val="90000"/>
              </a:lnSpc>
              <a:buClr>
                <a:srgbClr val="FF6A44"/>
              </a:buClr>
            </a:pPr>
            <a:r>
              <a:rPr lang="en-US" sz="1800" dirty="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rPr>
              <a:t>The system utilizes a combination of sensors and communications between cars .</a:t>
            </a:r>
          </a:p>
          <a:p>
            <a:pPr>
              <a:lnSpc>
                <a:spcPct val="90000"/>
              </a:lnSpc>
              <a:buClr>
                <a:srgbClr val="FF6A44"/>
              </a:buClr>
            </a:pPr>
            <a:r>
              <a:rPr lang="en-US" sz="1800" dirty="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rPr>
              <a:t>ACC automatically adjusts the vehicle's speed to maintain a safe following distance from the car in front. When the vehicle approaches a slower-moving car, the system gradually reduces the speed to avoid collision.</a:t>
            </a:r>
          </a:p>
          <a:p>
            <a:pPr>
              <a:lnSpc>
                <a:spcPct val="90000"/>
              </a:lnSpc>
              <a:buClr>
                <a:srgbClr val="FF6A44"/>
              </a:buClr>
            </a:pPr>
            <a:r>
              <a:rPr lang="en-US" sz="1800" dirty="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rPr>
              <a:t> Once the road ahead clears, the system accelerates the vehicle back to the preset speed chosen by the driver . </a:t>
            </a:r>
          </a:p>
        </p:txBody>
      </p:sp>
      <p:pic>
        <p:nvPicPr>
          <p:cNvPr id="5" name="Picture 4">
            <a:extLst>
              <a:ext uri="{FF2B5EF4-FFF2-40B4-BE49-F238E27FC236}">
                <a16:creationId xmlns:a16="http://schemas.microsoft.com/office/drawing/2014/main" id="{AF70B53C-C718-9F5C-16AF-DA84D1C95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97430" y="3106767"/>
            <a:ext cx="9857384" cy="3107766"/>
          </a:xfrm>
          <a:prstGeom prst="rect">
            <a:avLst/>
          </a:prstGeom>
          <a:noFill/>
        </p:spPr>
      </p:pic>
    </p:spTree>
    <p:extLst>
      <p:ext uri="{BB962C8B-B14F-4D97-AF65-F5344CB8AC3E}">
        <p14:creationId xmlns:p14="http://schemas.microsoft.com/office/powerpoint/2010/main" val="3423509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8229-2DF7-574A-1774-1081CFCFE543}"/>
              </a:ext>
            </a:extLst>
          </p:cNvPr>
          <p:cNvSpPr>
            <a:spLocks noGrp="1"/>
          </p:cNvSpPr>
          <p:nvPr>
            <p:ph type="title"/>
          </p:nvPr>
        </p:nvSpPr>
        <p:spPr>
          <a:xfrm>
            <a:off x="778630" y="2458550"/>
            <a:ext cx="3078749" cy="970450"/>
          </a:xfrm>
        </p:spPr>
        <p:txBody>
          <a:bodyPr vert="horz" lIns="91440" tIns="45720" rIns="91440" bIns="45720" rtlCol="0" anchor="b">
            <a:noAutofit/>
          </a:bodyPr>
          <a:lstStyle/>
          <a:p>
            <a:pPr algn="l"/>
            <a:r>
              <a:rPr lang="en-US" dirty="0">
                <a:ln>
                  <a:solidFill>
                    <a:srgbClr val="404040">
                      <a:alpha val="10000"/>
                    </a:srgbClr>
                  </a:solidFill>
                </a:ln>
                <a:solidFill>
                  <a:srgbClr val="DADADA"/>
                </a:solidFill>
                <a:latin typeface="Calibri" panose="020F0502020204030204" pitchFamily="34" charset="0"/>
                <a:ea typeface="Calibri" panose="020F0502020204030204" pitchFamily="34" charset="0"/>
                <a:cs typeface="Calibri" panose="020F0502020204030204" pitchFamily="34" charset="0"/>
              </a:rPr>
              <a:t>Main algorithm </a:t>
            </a:r>
          </a:p>
        </p:txBody>
      </p:sp>
      <p:sp>
        <p:nvSpPr>
          <p:cNvPr id="7" name="Rectangle: Rounded Corners 6">
            <a:extLst>
              <a:ext uri="{FF2B5EF4-FFF2-40B4-BE49-F238E27FC236}">
                <a16:creationId xmlns:a16="http://schemas.microsoft.com/office/drawing/2014/main" id="{35577FC8-EC05-263F-87FF-F14EACF4AAE0}"/>
              </a:ext>
            </a:extLst>
          </p:cNvPr>
          <p:cNvSpPr/>
          <p:nvPr/>
        </p:nvSpPr>
        <p:spPr>
          <a:xfrm>
            <a:off x="4669327" y="292432"/>
            <a:ext cx="3402957" cy="622892"/>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algn="ctr" rtl="0">
              <a:spcBef>
                <a:spcPts val="0"/>
              </a:spcBef>
              <a:spcAft>
                <a:spcPts val="0"/>
              </a:spcAft>
            </a:pPr>
            <a:endParaRPr lang="en-US" dirty="0">
              <a:solidFill>
                <a:srgbClr val="000000"/>
              </a:solidFill>
              <a:latin typeface="Calibri" panose="020F0502020204030204" pitchFamily="34" charset="0"/>
            </a:endParaRPr>
          </a:p>
          <a:p>
            <a:pPr algn="ctr" rtl="0">
              <a:spcBef>
                <a:spcPts val="0"/>
              </a:spcBef>
              <a:spcAft>
                <a:spcPts val="0"/>
              </a:spcAft>
            </a:pPr>
            <a:r>
              <a:rPr lang="en-US" sz="1800" b="0" i="0" u="none" strike="noStrike" dirty="0">
                <a:solidFill>
                  <a:srgbClr val="000000"/>
                </a:solidFill>
                <a:effectLst/>
                <a:latin typeface="Calibri" panose="020F0502020204030204" pitchFamily="34" charset="0"/>
              </a:rPr>
              <a:t>Read “</a:t>
            </a:r>
            <a:r>
              <a:rPr lang="en-US" sz="1800" b="0" i="0" u="none" strike="noStrike" dirty="0" err="1">
                <a:solidFill>
                  <a:srgbClr val="000000"/>
                </a:solidFill>
                <a:effectLst/>
                <a:latin typeface="Calibri" panose="020F0502020204030204" pitchFamily="34" charset="0"/>
              </a:rPr>
              <a:t>V_set</a:t>
            </a:r>
            <a:r>
              <a:rPr lang="en-US" sz="1800" b="0" i="0" u="none" strike="noStrike" dirty="0">
                <a:solidFill>
                  <a:srgbClr val="000000"/>
                </a:solidFill>
                <a:effectLst/>
                <a:latin typeface="Calibri" panose="020F0502020204030204" pitchFamily="34" charset="0"/>
              </a:rPr>
              <a:t>”</a:t>
            </a:r>
            <a:endParaRPr lang="en-US" b="0" dirty="0">
              <a:effectLst/>
            </a:endParaRPr>
          </a:p>
          <a:p>
            <a:pPr algn="ctr" rtl="0">
              <a:spcBef>
                <a:spcPts val="0"/>
              </a:spcBef>
              <a:spcAft>
                <a:spcPts val="0"/>
              </a:spcAft>
            </a:pPr>
            <a:r>
              <a:rPr lang="en-US" sz="1800" b="0" i="0" u="none" strike="noStrike" dirty="0" err="1">
                <a:solidFill>
                  <a:srgbClr val="000000"/>
                </a:solidFill>
                <a:effectLst/>
                <a:latin typeface="Calibri" panose="020F0502020204030204" pitchFamily="34" charset="0"/>
              </a:rPr>
              <a:t>Read”D_safe</a:t>
            </a:r>
            <a:r>
              <a:rPr lang="en-US" sz="1800" b="0" i="0" u="none" strike="noStrike" dirty="0">
                <a:solidFill>
                  <a:srgbClr val="000000"/>
                </a:solidFill>
                <a:effectLst/>
                <a:latin typeface="Calibri" panose="020F0502020204030204" pitchFamily="34" charset="0"/>
              </a:rPr>
              <a:t>”</a:t>
            </a:r>
            <a:endParaRPr lang="en-US" b="0" dirty="0">
              <a:effectLst/>
            </a:endParaRPr>
          </a:p>
          <a:p>
            <a:br>
              <a:rPr lang="en-US" dirty="0"/>
            </a:br>
            <a:endParaRPr lang="en-US" dirty="0"/>
          </a:p>
        </p:txBody>
      </p:sp>
      <p:sp>
        <p:nvSpPr>
          <p:cNvPr id="8" name="Diamond 7">
            <a:extLst>
              <a:ext uri="{FF2B5EF4-FFF2-40B4-BE49-F238E27FC236}">
                <a16:creationId xmlns:a16="http://schemas.microsoft.com/office/drawing/2014/main" id="{70BE206E-60A5-364C-A974-36314ACC68F4}"/>
              </a:ext>
            </a:extLst>
          </p:cNvPr>
          <p:cNvSpPr/>
          <p:nvPr/>
        </p:nvSpPr>
        <p:spPr>
          <a:xfrm>
            <a:off x="5359077" y="2250206"/>
            <a:ext cx="2013993" cy="1927185"/>
          </a:xfrm>
          <a:prstGeom prst="diamon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u="none" strike="noStrike" dirty="0" err="1">
                <a:solidFill>
                  <a:srgbClr val="000000"/>
                </a:solidFill>
                <a:effectLst/>
                <a:latin typeface="Calibri" panose="020F0502020204030204" pitchFamily="34" charset="0"/>
              </a:rPr>
              <a:t>D_rel</a:t>
            </a:r>
            <a:r>
              <a:rPr lang="en-US" b="0" i="0" u="none" strike="noStrike" dirty="0">
                <a:solidFill>
                  <a:srgbClr val="000000"/>
                </a:solidFill>
                <a:effectLst/>
                <a:latin typeface="Calibri" panose="020F0502020204030204" pitchFamily="34" charset="0"/>
              </a:rPr>
              <a:t>&gt;=</a:t>
            </a:r>
            <a:r>
              <a:rPr lang="en-US" b="0" i="0" u="none" strike="noStrike" dirty="0" err="1">
                <a:solidFill>
                  <a:srgbClr val="000000"/>
                </a:solidFill>
                <a:effectLst/>
                <a:latin typeface="Calibri" panose="020F0502020204030204" pitchFamily="34" charset="0"/>
              </a:rPr>
              <a:t>D_safe</a:t>
            </a:r>
            <a:r>
              <a:rPr lang="en-US" b="0" i="0" u="none" strike="noStrike" dirty="0">
                <a:solidFill>
                  <a:srgbClr val="000000"/>
                </a:solidFill>
                <a:effectLst/>
                <a:latin typeface="Calibri" panose="020F0502020204030204" pitchFamily="34" charset="0"/>
              </a:rPr>
              <a:t>?</a:t>
            </a:r>
            <a:endParaRPr lang="en-US" dirty="0"/>
          </a:p>
        </p:txBody>
      </p:sp>
      <p:sp>
        <p:nvSpPr>
          <p:cNvPr id="9" name="Rectangle 8">
            <a:extLst>
              <a:ext uri="{FF2B5EF4-FFF2-40B4-BE49-F238E27FC236}">
                <a16:creationId xmlns:a16="http://schemas.microsoft.com/office/drawing/2014/main" id="{198FB6F3-62C8-D82C-807B-1258895761DF}"/>
              </a:ext>
            </a:extLst>
          </p:cNvPr>
          <p:cNvSpPr/>
          <p:nvPr/>
        </p:nvSpPr>
        <p:spPr>
          <a:xfrm>
            <a:off x="7647856" y="4421529"/>
            <a:ext cx="2430684" cy="6250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algn="ctr" rtl="0">
              <a:spcBef>
                <a:spcPts val="0"/>
              </a:spcBef>
              <a:spcAft>
                <a:spcPts val="0"/>
              </a:spcAft>
            </a:pPr>
            <a:r>
              <a:rPr lang="en-US" sz="1800" b="0" i="0" u="none" strike="noStrike" dirty="0" err="1">
                <a:solidFill>
                  <a:srgbClr val="000000"/>
                </a:solidFill>
                <a:effectLst/>
                <a:latin typeface="Calibri" panose="020F0502020204030204" pitchFamily="34" charset="0"/>
              </a:rPr>
              <a:t>V_actual</a:t>
            </a:r>
            <a:r>
              <a:rPr lang="en-US" sz="1800" b="0" i="0" u="none" strike="noStrike" dirty="0">
                <a:solidFill>
                  <a:srgbClr val="000000"/>
                </a:solidFill>
                <a:effectLst/>
                <a:latin typeface="Calibri" panose="020F0502020204030204" pitchFamily="34" charset="0"/>
              </a:rPr>
              <a:t> = </a:t>
            </a:r>
            <a:r>
              <a:rPr lang="en-US" sz="1800" b="0" i="0" u="none" strike="noStrike" dirty="0" err="1">
                <a:solidFill>
                  <a:srgbClr val="000000"/>
                </a:solidFill>
                <a:effectLst/>
                <a:latin typeface="Calibri" panose="020F0502020204030204" pitchFamily="34" charset="0"/>
              </a:rPr>
              <a:t>V_ahead</a:t>
            </a:r>
            <a:br>
              <a:rPr lang="en-US" dirty="0"/>
            </a:br>
            <a:endParaRPr lang="en-US" dirty="0"/>
          </a:p>
        </p:txBody>
      </p:sp>
      <p:sp>
        <p:nvSpPr>
          <p:cNvPr id="10" name="Rectangle 9">
            <a:extLst>
              <a:ext uri="{FF2B5EF4-FFF2-40B4-BE49-F238E27FC236}">
                <a16:creationId xmlns:a16="http://schemas.microsoft.com/office/drawing/2014/main" id="{6C5B1FDE-25D1-8A59-A241-207693274FE5}"/>
              </a:ext>
            </a:extLst>
          </p:cNvPr>
          <p:cNvSpPr/>
          <p:nvPr/>
        </p:nvSpPr>
        <p:spPr>
          <a:xfrm>
            <a:off x="2653612" y="4421529"/>
            <a:ext cx="2430684" cy="6250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algn="ctr" rtl="0">
              <a:spcBef>
                <a:spcPts val="0"/>
              </a:spcBef>
              <a:spcAft>
                <a:spcPts val="0"/>
              </a:spcAft>
            </a:pPr>
            <a:endParaRPr lang="en-US" dirty="0">
              <a:solidFill>
                <a:srgbClr val="000000"/>
              </a:solidFill>
              <a:latin typeface="Calibri" panose="020F0502020204030204" pitchFamily="34" charset="0"/>
            </a:endParaRPr>
          </a:p>
          <a:p>
            <a:pPr algn="ctr" rtl="0">
              <a:spcBef>
                <a:spcPts val="0"/>
              </a:spcBef>
              <a:spcAft>
                <a:spcPts val="0"/>
              </a:spcAft>
            </a:pPr>
            <a:r>
              <a:rPr lang="en-US" sz="1800" b="0" i="0" u="none" strike="noStrike" dirty="0" err="1">
                <a:solidFill>
                  <a:srgbClr val="000000"/>
                </a:solidFill>
                <a:effectLst/>
                <a:latin typeface="Calibri" panose="020F0502020204030204" pitchFamily="34" charset="0"/>
              </a:rPr>
              <a:t>V_actual</a:t>
            </a:r>
            <a:r>
              <a:rPr lang="en-US" sz="1800" b="0" i="0" u="none" strike="noStrike" dirty="0">
                <a:solidFill>
                  <a:srgbClr val="000000"/>
                </a:solidFill>
                <a:effectLst/>
                <a:latin typeface="Calibri" panose="020F0502020204030204" pitchFamily="34" charset="0"/>
              </a:rPr>
              <a:t> = </a:t>
            </a:r>
            <a:r>
              <a:rPr lang="en-US" sz="1800" b="0" i="0" u="none" strike="noStrike" dirty="0" err="1">
                <a:solidFill>
                  <a:srgbClr val="000000"/>
                </a:solidFill>
                <a:effectLst/>
                <a:latin typeface="Calibri" panose="020F0502020204030204" pitchFamily="34" charset="0"/>
              </a:rPr>
              <a:t>V_set</a:t>
            </a:r>
            <a:endParaRPr lang="en-US" b="0" dirty="0">
              <a:effectLst/>
            </a:endParaRPr>
          </a:p>
          <a:p>
            <a:br>
              <a:rPr lang="en-US" dirty="0"/>
            </a:br>
            <a:endParaRPr lang="en-US" dirty="0"/>
          </a:p>
        </p:txBody>
      </p:sp>
      <p:cxnSp>
        <p:nvCxnSpPr>
          <p:cNvPr id="12" name="Straight Connector 11">
            <a:extLst>
              <a:ext uri="{FF2B5EF4-FFF2-40B4-BE49-F238E27FC236}">
                <a16:creationId xmlns:a16="http://schemas.microsoft.com/office/drawing/2014/main" id="{98E83117-36A0-9DB2-2226-231EC389E2FB}"/>
              </a:ext>
            </a:extLst>
          </p:cNvPr>
          <p:cNvCxnSpPr>
            <a:cxnSpLocks/>
            <a:stCxn id="8" idx="1"/>
          </p:cNvCxnSpPr>
          <p:nvPr/>
        </p:nvCxnSpPr>
        <p:spPr>
          <a:xfrm flipH="1">
            <a:off x="3868954" y="3213799"/>
            <a:ext cx="1490123" cy="6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BABA45-35CE-1715-2EB1-86AF4F0E3C33}"/>
              </a:ext>
            </a:extLst>
          </p:cNvPr>
          <p:cNvCxnSpPr>
            <a:cxnSpLocks/>
            <a:stCxn id="8" idx="3"/>
          </p:cNvCxnSpPr>
          <p:nvPr/>
        </p:nvCxnSpPr>
        <p:spPr>
          <a:xfrm flipV="1">
            <a:off x="7373070" y="3213798"/>
            <a:ext cx="14901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1F9CE0-6986-0BA0-F61C-0C77ECFB0AC7}"/>
              </a:ext>
            </a:extLst>
          </p:cNvPr>
          <p:cNvCxnSpPr>
            <a:endCxn id="10" idx="0"/>
          </p:cNvCxnSpPr>
          <p:nvPr/>
        </p:nvCxnSpPr>
        <p:spPr>
          <a:xfrm>
            <a:off x="3868954" y="3220656"/>
            <a:ext cx="0" cy="1200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D637A2-A83F-1ADF-B0F3-884FBD22A047}"/>
              </a:ext>
            </a:extLst>
          </p:cNvPr>
          <p:cNvCxnSpPr>
            <a:cxnSpLocks/>
            <a:endCxn id="9" idx="0"/>
          </p:cNvCxnSpPr>
          <p:nvPr/>
        </p:nvCxnSpPr>
        <p:spPr>
          <a:xfrm>
            <a:off x="8863198" y="3227514"/>
            <a:ext cx="0" cy="1194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FB7636-F489-43FF-1EE7-C78A708B9BD2}"/>
              </a:ext>
            </a:extLst>
          </p:cNvPr>
          <p:cNvCxnSpPr>
            <a:stCxn id="10" idx="2"/>
          </p:cNvCxnSpPr>
          <p:nvPr/>
        </p:nvCxnSpPr>
        <p:spPr>
          <a:xfrm>
            <a:off x="3868954" y="5046562"/>
            <a:ext cx="0" cy="1076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A4A5E24-98B8-7F6E-D7AD-1712E6C76DA8}"/>
              </a:ext>
            </a:extLst>
          </p:cNvPr>
          <p:cNvCxnSpPr>
            <a:cxnSpLocks/>
          </p:cNvCxnSpPr>
          <p:nvPr/>
        </p:nvCxnSpPr>
        <p:spPr>
          <a:xfrm>
            <a:off x="8863198" y="5046562"/>
            <a:ext cx="0" cy="1076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92CA45-0BC7-8034-57A3-BF0EE3428C86}"/>
              </a:ext>
            </a:extLst>
          </p:cNvPr>
          <p:cNvCxnSpPr>
            <a:cxnSpLocks/>
          </p:cNvCxnSpPr>
          <p:nvPr/>
        </p:nvCxnSpPr>
        <p:spPr>
          <a:xfrm>
            <a:off x="3868954" y="6123008"/>
            <a:ext cx="49942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B658997-AE86-763E-4A3E-8245B4E5533B}"/>
              </a:ext>
            </a:extLst>
          </p:cNvPr>
          <p:cNvCxnSpPr>
            <a:cxnSpLocks/>
          </p:cNvCxnSpPr>
          <p:nvPr/>
        </p:nvCxnSpPr>
        <p:spPr>
          <a:xfrm>
            <a:off x="6366076" y="6123008"/>
            <a:ext cx="0" cy="526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808148-24BC-D8C5-99CF-0327A68F50D3}"/>
              </a:ext>
            </a:extLst>
          </p:cNvPr>
          <p:cNvCxnSpPr>
            <a:cxnSpLocks/>
          </p:cNvCxnSpPr>
          <p:nvPr/>
        </p:nvCxnSpPr>
        <p:spPr>
          <a:xfrm>
            <a:off x="6366076" y="6649656"/>
            <a:ext cx="46530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0E665D1-6815-9008-34E1-A3245C4504E6}"/>
              </a:ext>
            </a:extLst>
          </p:cNvPr>
          <p:cNvCxnSpPr>
            <a:cxnSpLocks/>
          </p:cNvCxnSpPr>
          <p:nvPr/>
        </p:nvCxnSpPr>
        <p:spPr>
          <a:xfrm flipV="1">
            <a:off x="10995950" y="1166574"/>
            <a:ext cx="0" cy="5483082"/>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F5C7D69-DEB5-1733-BE00-B913F89FFC25}"/>
              </a:ext>
            </a:extLst>
          </p:cNvPr>
          <p:cNvSpPr txBox="1"/>
          <p:nvPr/>
        </p:nvSpPr>
        <p:spPr>
          <a:xfrm>
            <a:off x="4350169" y="2858182"/>
            <a:ext cx="638316" cy="369332"/>
          </a:xfrm>
          <a:prstGeom prst="rect">
            <a:avLst/>
          </a:prstGeom>
          <a:noFill/>
        </p:spPr>
        <p:txBody>
          <a:bodyPr wrap="square" rtlCol="0">
            <a:spAutoFit/>
          </a:bodyPr>
          <a:lstStyle/>
          <a:p>
            <a:r>
              <a:rPr lang="en-US" dirty="0"/>
              <a:t>YES</a:t>
            </a:r>
          </a:p>
        </p:txBody>
      </p:sp>
      <p:sp>
        <p:nvSpPr>
          <p:cNvPr id="47" name="TextBox 46">
            <a:extLst>
              <a:ext uri="{FF2B5EF4-FFF2-40B4-BE49-F238E27FC236}">
                <a16:creationId xmlns:a16="http://schemas.microsoft.com/office/drawing/2014/main" id="{EED5093D-EA35-078D-B9AD-3D3136B3A16E}"/>
              </a:ext>
            </a:extLst>
          </p:cNvPr>
          <p:cNvSpPr txBox="1"/>
          <p:nvPr/>
        </p:nvSpPr>
        <p:spPr>
          <a:xfrm>
            <a:off x="7665451" y="2858182"/>
            <a:ext cx="554960" cy="369332"/>
          </a:xfrm>
          <a:prstGeom prst="rect">
            <a:avLst/>
          </a:prstGeom>
          <a:noFill/>
        </p:spPr>
        <p:txBody>
          <a:bodyPr wrap="square" rtlCol="0">
            <a:spAutoFit/>
          </a:bodyPr>
          <a:lstStyle/>
          <a:p>
            <a:r>
              <a:rPr lang="en-US" dirty="0"/>
              <a:t>NO</a:t>
            </a:r>
          </a:p>
        </p:txBody>
      </p:sp>
      <p:sp>
        <p:nvSpPr>
          <p:cNvPr id="64" name="Rectangle: Rounded Corners 63">
            <a:extLst>
              <a:ext uri="{FF2B5EF4-FFF2-40B4-BE49-F238E27FC236}">
                <a16:creationId xmlns:a16="http://schemas.microsoft.com/office/drawing/2014/main" id="{9CD69563-5B15-678F-478B-ECFA17EF61F5}"/>
              </a:ext>
            </a:extLst>
          </p:cNvPr>
          <p:cNvSpPr/>
          <p:nvPr/>
        </p:nvSpPr>
        <p:spPr>
          <a:xfrm>
            <a:off x="4660310" y="1417825"/>
            <a:ext cx="3402957" cy="47074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algn="ctr" rtl="0">
              <a:spcBef>
                <a:spcPts val="0"/>
              </a:spcBef>
              <a:spcAft>
                <a:spcPts val="0"/>
              </a:spcAft>
            </a:pPr>
            <a:endParaRPr lang="en-US" dirty="0">
              <a:solidFill>
                <a:srgbClr val="000000"/>
              </a:solidFill>
              <a:latin typeface="Calibri" panose="020F0502020204030204" pitchFamily="34" charset="0"/>
            </a:endParaRPr>
          </a:p>
          <a:p>
            <a:pPr algn="ctr" rtl="0">
              <a:spcBef>
                <a:spcPts val="0"/>
              </a:spcBef>
              <a:spcAft>
                <a:spcPts val="0"/>
              </a:spcAft>
            </a:pPr>
            <a:r>
              <a:rPr lang="en-US" sz="1800" b="0" i="0" u="none" strike="noStrike" dirty="0" err="1">
                <a:solidFill>
                  <a:srgbClr val="000000"/>
                </a:solidFill>
                <a:effectLst/>
                <a:latin typeface="Calibri" panose="020F0502020204030204" pitchFamily="34" charset="0"/>
              </a:rPr>
              <a:t>Measure”D_rel</a:t>
            </a:r>
            <a:r>
              <a:rPr lang="en-US" sz="1800" b="0" i="0" u="none" strike="noStrike" dirty="0">
                <a:solidFill>
                  <a:srgbClr val="000000"/>
                </a:solidFill>
                <a:effectLst/>
                <a:latin typeface="Calibri" panose="020F0502020204030204" pitchFamily="34" charset="0"/>
              </a:rPr>
              <a:t>”</a:t>
            </a:r>
            <a:endParaRPr lang="en-US" b="0" dirty="0">
              <a:effectLst/>
            </a:endParaRPr>
          </a:p>
          <a:p>
            <a:br>
              <a:rPr lang="en-US" dirty="0"/>
            </a:br>
            <a:endParaRPr lang="en-US" dirty="0"/>
          </a:p>
        </p:txBody>
      </p:sp>
      <p:cxnSp>
        <p:nvCxnSpPr>
          <p:cNvPr id="71" name="Straight Arrow Connector 70">
            <a:extLst>
              <a:ext uri="{FF2B5EF4-FFF2-40B4-BE49-F238E27FC236}">
                <a16:creationId xmlns:a16="http://schemas.microsoft.com/office/drawing/2014/main" id="{5377CC31-F839-E5D2-5D0A-F27D7EEE2579}"/>
              </a:ext>
            </a:extLst>
          </p:cNvPr>
          <p:cNvCxnSpPr>
            <a:stCxn id="7" idx="2"/>
            <a:endCxn id="64" idx="0"/>
          </p:cNvCxnSpPr>
          <p:nvPr/>
        </p:nvCxnSpPr>
        <p:spPr>
          <a:xfrm flipH="1">
            <a:off x="6361789" y="915324"/>
            <a:ext cx="9017" cy="502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A341378-18C7-C259-E93E-C422C3AF995B}"/>
              </a:ext>
            </a:extLst>
          </p:cNvPr>
          <p:cNvCxnSpPr>
            <a:stCxn id="64" idx="2"/>
          </p:cNvCxnSpPr>
          <p:nvPr/>
        </p:nvCxnSpPr>
        <p:spPr>
          <a:xfrm flipH="1">
            <a:off x="6361788" y="1888572"/>
            <a:ext cx="1" cy="361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1C39181-ACC6-E153-19CC-80DC8495F576}"/>
              </a:ext>
            </a:extLst>
          </p:cNvPr>
          <p:cNvCxnSpPr/>
          <p:nvPr/>
        </p:nvCxnSpPr>
        <p:spPr>
          <a:xfrm flipH="1">
            <a:off x="6370805" y="1166574"/>
            <a:ext cx="4648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803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tah Highway Patrol: 20 deaths so far this year in road rage crashes ...">
            <a:extLst>
              <a:ext uri="{FF2B5EF4-FFF2-40B4-BE49-F238E27FC236}">
                <a16:creationId xmlns:a16="http://schemas.microsoft.com/office/drawing/2014/main" id="{696F3062-6A73-B107-6363-22325226ECDE}"/>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A7B082-2F72-5BAF-1CE6-A0C8437F9E04}"/>
              </a:ext>
            </a:extLst>
          </p:cNvPr>
          <p:cNvSpPr>
            <a:spLocks noGrp="1"/>
          </p:cNvSpPr>
          <p:nvPr>
            <p:ph type="title"/>
          </p:nvPr>
        </p:nvSpPr>
        <p:spPr>
          <a:xfrm>
            <a:off x="913795" y="968415"/>
            <a:ext cx="10353762" cy="970450"/>
          </a:xfrm>
        </p:spPr>
        <p:txBody>
          <a:bodyPr>
            <a:noAutofit/>
          </a:bodyPr>
          <a:lstStyle/>
          <a:p>
            <a:pPr algn="ctr">
              <a:lnSpc>
                <a:spcPct val="90000"/>
              </a:lnSpc>
            </a:pPr>
            <a:r>
              <a:rPr lang="en-US" sz="6000" b="1" dirty="0">
                <a:latin typeface="Calibri" panose="020F0502020204030204" pitchFamily="34" charset="0"/>
                <a:ea typeface="Calibri" panose="020F0502020204030204" pitchFamily="34" charset="0"/>
                <a:cs typeface="Calibri" panose="020F0502020204030204" pitchFamily="34" charset="0"/>
              </a:rPr>
              <a:t>Introduction</a:t>
            </a:r>
            <a:br>
              <a:rPr lang="en-US" sz="6000" b="1" dirty="0">
                <a:latin typeface="Calibri" panose="020F0502020204030204" pitchFamily="34" charset="0"/>
                <a:ea typeface="Calibri" panose="020F0502020204030204" pitchFamily="34" charset="0"/>
                <a:cs typeface="Calibri" panose="020F0502020204030204" pitchFamily="34" charset="0"/>
              </a:rPr>
            </a:br>
            <a:endParaRPr lang="en-US" sz="6000" b="1" dirty="0"/>
          </a:p>
        </p:txBody>
      </p:sp>
      <p:sp>
        <p:nvSpPr>
          <p:cNvPr id="3" name="Content Placeholder 2">
            <a:extLst>
              <a:ext uri="{FF2B5EF4-FFF2-40B4-BE49-F238E27FC236}">
                <a16:creationId xmlns:a16="http://schemas.microsoft.com/office/drawing/2014/main" id="{ACDD1D27-78B7-1AD2-6800-0B9879EA6B7D}"/>
              </a:ext>
            </a:extLst>
          </p:cNvPr>
          <p:cNvSpPr>
            <a:spLocks noGrp="1"/>
          </p:cNvSpPr>
          <p:nvPr>
            <p:ph idx="1"/>
          </p:nvPr>
        </p:nvSpPr>
        <p:spPr/>
        <p:txBody>
          <a:bodyPr anchor="ct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Road safety becomes a major public health.</a:t>
            </a:r>
          </a:p>
          <a:p>
            <a:r>
              <a:rPr lang="en-US" dirty="0">
                <a:latin typeface="Calibri" panose="020F0502020204030204" pitchFamily="34" charset="0"/>
                <a:ea typeface="Calibri" panose="020F0502020204030204" pitchFamily="34" charset="0"/>
                <a:cs typeface="Calibri" panose="020F0502020204030204" pitchFamily="34" charset="0"/>
              </a:rPr>
              <a:t>Annually, approximately 1.19 million people die as a result of road traffic crashes, making it one of the leading causes of death worldwide (World Health Organization (WHO)) </a:t>
            </a:r>
          </a:p>
          <a:p>
            <a:r>
              <a:rPr lang="en-US" dirty="0">
                <a:latin typeface="Calibri" panose="020F0502020204030204" pitchFamily="34" charset="0"/>
                <a:ea typeface="Calibri" panose="020F0502020204030204" pitchFamily="34" charset="0"/>
                <a:cs typeface="Calibri" panose="020F0502020204030204" pitchFamily="34" charset="0"/>
              </a:rPr>
              <a:t>road crashes lead to the global economic losses.</a:t>
            </a:r>
          </a:p>
          <a:p>
            <a:r>
              <a:rPr lang="en-US" dirty="0">
                <a:latin typeface="Calibri" panose="020F0502020204030204" pitchFamily="34" charset="0"/>
                <a:ea typeface="Calibri" panose="020F0502020204030204" pitchFamily="34" charset="0"/>
                <a:cs typeface="Calibri" panose="020F0502020204030204" pitchFamily="34" charset="0"/>
              </a:rPr>
              <a:t>20 to 50 million people sustaining non-fatal injuries each year, many of which lead to long-term disabilities.</a:t>
            </a:r>
          </a:p>
        </p:txBody>
      </p:sp>
    </p:spTree>
    <p:extLst>
      <p:ext uri="{BB962C8B-B14F-4D97-AF65-F5344CB8AC3E}">
        <p14:creationId xmlns:p14="http://schemas.microsoft.com/office/powerpoint/2010/main" val="3313246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84490-D8A8-969F-5E51-981EB23FD627}"/>
              </a:ext>
            </a:extLst>
          </p:cNvPr>
          <p:cNvSpPr>
            <a:spLocks noGrp="1"/>
          </p:cNvSpPr>
          <p:nvPr>
            <p:ph type="title"/>
          </p:nvPr>
        </p:nvSpPr>
        <p:spPr/>
        <p:txBody>
          <a:bodyPr>
            <a:normAutofit fontScale="90000"/>
          </a:bodyPr>
          <a:lstStyle/>
          <a:p>
            <a:r>
              <a:rPr lang="en-US" sz="5400" b="1" dirty="0">
                <a:latin typeface="Calibri" panose="020F0502020204030204" pitchFamily="34" charset="0"/>
                <a:ea typeface="Calibri" panose="020F0502020204030204" pitchFamily="34" charset="0"/>
                <a:cs typeface="Calibri" panose="020F0502020204030204" pitchFamily="34" charset="0"/>
              </a:rPr>
              <a:t>AUTO EMERGENCY BRAKING SYSTEM</a:t>
            </a:r>
          </a:p>
        </p:txBody>
      </p:sp>
      <p:sp>
        <p:nvSpPr>
          <p:cNvPr id="3" name="Content Placeholder 2">
            <a:extLst>
              <a:ext uri="{FF2B5EF4-FFF2-40B4-BE49-F238E27FC236}">
                <a16:creationId xmlns:a16="http://schemas.microsoft.com/office/drawing/2014/main" id="{A59E095F-2B02-E5B8-F9F0-000DE42AF52C}"/>
              </a:ext>
            </a:extLst>
          </p:cNvPr>
          <p:cNvSpPr>
            <a:spLocks noGrp="1"/>
          </p:cNvSpPr>
          <p:nvPr>
            <p:ph idx="1"/>
          </p:nvPr>
        </p:nvSpPr>
        <p:spPr>
          <a:xfrm>
            <a:off x="913795" y="1732449"/>
            <a:ext cx="5361877" cy="4058751"/>
          </a:xfrm>
        </p:spPr>
        <p:txBody>
          <a:bodyPr anchor="t">
            <a:normAutofit/>
          </a:bodyPr>
          <a:lstStyle/>
          <a:p>
            <a:pPr>
              <a:buClr>
                <a:srgbClr val="C38B30"/>
              </a:buClr>
            </a:pPr>
            <a:endParaRPr lang="en-US" dirty="0"/>
          </a:p>
          <a:p>
            <a:pPr>
              <a:buClr>
                <a:srgbClr val="C38B30"/>
              </a:buClr>
            </a:pPr>
            <a:r>
              <a:rPr lang="en-US" sz="2800" b="1" u="sng" dirty="0">
                <a:latin typeface="Calibri" panose="020F0502020204030204" pitchFamily="34" charset="0"/>
                <a:ea typeface="Calibri" panose="020F0502020204030204" pitchFamily="34" charset="0"/>
                <a:cs typeface="Calibri" panose="020F0502020204030204" pitchFamily="34" charset="0"/>
              </a:rPr>
              <a:t>Problem Definition :</a:t>
            </a:r>
          </a:p>
          <a:p>
            <a:pPr marL="0" marR="0" indent="0">
              <a:spcBef>
                <a:spcPts val="0"/>
              </a:spcBef>
              <a:spcAft>
                <a:spcPts val="800"/>
              </a:spcAft>
              <a:buClr>
                <a:srgbClr val="C38B30"/>
              </a:buClr>
              <a:buNone/>
            </a:pPr>
            <a:r>
              <a:rPr lang="en-US" dirty="0">
                <a:effectLst/>
                <a:latin typeface="Calibri" panose="020F0502020204030204" pitchFamily="34" charset="0"/>
                <a:ea typeface="Calibri" panose="020F0502020204030204" pitchFamily="34" charset="0"/>
                <a:cs typeface="Calibri" panose="020F0502020204030204" pitchFamily="34" charset="0"/>
              </a:rPr>
              <a:t>Nowadays, the number of accidents is so high and occurs everywhere causing the worst damage, serious injuries and death. These accidents can be caused due to the delay of the driver to hit the brakes.</a:t>
            </a:r>
          </a:p>
          <a:p>
            <a:pPr>
              <a:buClr>
                <a:srgbClr val="C38B30"/>
              </a:buClr>
            </a:pPr>
            <a:endParaRPr lang="en-US" dirty="0"/>
          </a:p>
          <a:p>
            <a:pPr>
              <a:buClr>
                <a:srgbClr val="C38B30"/>
              </a:buClr>
            </a:pPr>
            <a:endParaRPr lang="en-US" dirty="0"/>
          </a:p>
        </p:txBody>
      </p:sp>
      <p:pic>
        <p:nvPicPr>
          <p:cNvPr id="8" name="Picture 7" descr="A car driving on a road&#10;&#10;Description automatically generated">
            <a:extLst>
              <a:ext uri="{FF2B5EF4-FFF2-40B4-BE49-F238E27FC236}">
                <a16:creationId xmlns:a16="http://schemas.microsoft.com/office/drawing/2014/main" id="{FF7A7E8C-3667-006E-DB2C-4C510B600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880" y="2177879"/>
            <a:ext cx="4385983" cy="1313568"/>
          </a:xfrm>
          <a:prstGeom prst="rect">
            <a:avLst/>
          </a:prstGeom>
        </p:spPr>
      </p:pic>
      <p:pic>
        <p:nvPicPr>
          <p:cNvPr id="12" name="Picture 11" descr="A car crash on the road&#10;&#10;Description automatically generated">
            <a:extLst>
              <a:ext uri="{FF2B5EF4-FFF2-40B4-BE49-F238E27FC236}">
                <a16:creationId xmlns:a16="http://schemas.microsoft.com/office/drawing/2014/main" id="{7CA0BE69-C2CB-5C20-6215-5035BDDA5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880" y="3909529"/>
            <a:ext cx="4385982" cy="1395493"/>
          </a:xfrm>
          <a:prstGeom prst="rect">
            <a:avLst/>
          </a:prstGeom>
        </p:spPr>
      </p:pic>
    </p:spTree>
    <p:extLst>
      <p:ext uri="{BB962C8B-B14F-4D97-AF65-F5344CB8AC3E}">
        <p14:creationId xmlns:p14="http://schemas.microsoft.com/office/powerpoint/2010/main" val="1941921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7E43-B5C7-B2A0-EE71-A7C64351CEA8}"/>
              </a:ext>
            </a:extLst>
          </p:cNvPr>
          <p:cNvSpPr>
            <a:spLocks noGrp="1"/>
          </p:cNvSpPr>
          <p:nvPr>
            <p:ph type="title"/>
          </p:nvPr>
        </p:nvSpPr>
        <p:spPr>
          <a:xfrm>
            <a:off x="1037283" y="953135"/>
            <a:ext cx="3519309" cy="970450"/>
          </a:xfrm>
        </p:spPr>
        <p:txBody>
          <a:bodyPr anchor="b">
            <a:noAutofit/>
          </a:bodyPr>
          <a:lstStyle/>
          <a:p>
            <a:pPr algn="l"/>
            <a:r>
              <a:rPr lang="en-US" sz="4800" b="1" dirty="0">
                <a:latin typeface="Calibri" panose="020F0502020204030204" pitchFamily="34" charset="0"/>
                <a:ea typeface="Calibri" panose="020F0502020204030204" pitchFamily="34" charset="0"/>
                <a:cs typeface="Calibri" panose="020F0502020204030204" pitchFamily="34" charset="0"/>
              </a:rPr>
              <a:t>System Description</a:t>
            </a:r>
          </a:p>
        </p:txBody>
      </p:sp>
      <p:sp>
        <p:nvSpPr>
          <p:cNvPr id="3" name="Content Placeholder 2">
            <a:extLst>
              <a:ext uri="{FF2B5EF4-FFF2-40B4-BE49-F238E27FC236}">
                <a16:creationId xmlns:a16="http://schemas.microsoft.com/office/drawing/2014/main" id="{1CA8E2A2-CE9A-31A8-AF43-83DBE4D754EA}"/>
              </a:ext>
            </a:extLst>
          </p:cNvPr>
          <p:cNvSpPr>
            <a:spLocks noGrp="1"/>
          </p:cNvSpPr>
          <p:nvPr>
            <p:ph idx="1"/>
          </p:nvPr>
        </p:nvSpPr>
        <p:spPr>
          <a:xfrm>
            <a:off x="913795" y="2189649"/>
            <a:ext cx="3345690" cy="4058751"/>
          </a:xfrm>
        </p:spPr>
        <p:txBody>
          <a:bodyPr anchor="t">
            <a:normAutofit/>
          </a:bodyPr>
          <a:lstStyle/>
          <a:p>
            <a:pPr>
              <a:buClr>
                <a:srgbClr val="FD567A"/>
              </a:buClr>
            </a:pPr>
            <a:r>
              <a:rPr lang="en-US" dirty="0">
                <a:latin typeface="Calibri" panose="020F0502020204030204" pitchFamily="34" charset="0"/>
                <a:ea typeface="Calibri" panose="020F0502020204030204" pitchFamily="34" charset="0"/>
                <a:cs typeface="Calibri" panose="020F0502020204030204" pitchFamily="34" charset="0"/>
              </a:rPr>
              <a:t>AEB is a safety system that can identify when a possible collision is about to occur and responds by autonomously activating the brakes to bring the vehicle to stop to avoid collision. </a:t>
            </a:r>
          </a:p>
          <a:p>
            <a:pPr marL="0" indent="0">
              <a:buClr>
                <a:srgbClr val="FD567A"/>
              </a:buClr>
              <a:buNone/>
            </a:pPr>
            <a:endParaRPr lang="en-US" sz="1600" dirty="0"/>
          </a:p>
        </p:txBody>
      </p:sp>
      <p:pic>
        <p:nvPicPr>
          <p:cNvPr id="4" name="Picture 3">
            <a:extLst>
              <a:ext uri="{FF2B5EF4-FFF2-40B4-BE49-F238E27FC236}">
                <a16:creationId xmlns:a16="http://schemas.microsoft.com/office/drawing/2014/main" id="{2E6B27DF-1143-E1E1-2B97-8A818E330D73}"/>
              </a:ext>
            </a:extLst>
          </p:cNvPr>
          <p:cNvPicPr>
            <a:picLocks noChangeAspect="1"/>
          </p:cNvPicPr>
          <p:nvPr/>
        </p:nvPicPr>
        <p:blipFill rotWithShape="1">
          <a:blip r:embed="rId3">
            <a:extLst>
              <a:ext uri="{28A0092B-C50C-407E-A947-70E740481C1C}">
                <a14:useLocalDpi xmlns:a14="http://schemas.microsoft.com/office/drawing/2010/main" val="0"/>
              </a:ext>
            </a:extLst>
          </a:blip>
          <a:srcRect r="3" b="4500"/>
          <a:stretch/>
        </p:blipFill>
        <p:spPr>
          <a:xfrm>
            <a:off x="5120640" y="1438360"/>
            <a:ext cx="5676236" cy="3835314"/>
          </a:xfrm>
          <a:prstGeom prst="rect">
            <a:avLst/>
          </a:prstGeom>
        </p:spPr>
      </p:pic>
    </p:spTree>
    <p:extLst>
      <p:ext uri="{BB962C8B-B14F-4D97-AF65-F5344CB8AC3E}">
        <p14:creationId xmlns:p14="http://schemas.microsoft.com/office/powerpoint/2010/main" val="4043321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A8F2E-9713-01AA-DB6D-D6CA24BF3AB3}"/>
              </a:ext>
            </a:extLst>
          </p:cNvPr>
          <p:cNvSpPr>
            <a:spLocks noGrp="1"/>
          </p:cNvSpPr>
          <p:nvPr>
            <p:ph type="title"/>
          </p:nvPr>
        </p:nvSpPr>
        <p:spPr>
          <a:xfrm>
            <a:off x="707900" y="643467"/>
            <a:ext cx="3946393" cy="1956298"/>
          </a:xfrm>
        </p:spPr>
        <p:txBody>
          <a:bodyPr>
            <a:normAutofit/>
          </a:bodyPr>
          <a:lstStyle/>
          <a:p>
            <a:r>
              <a:rPr lang="en-US" sz="5400" b="1" dirty="0">
                <a:latin typeface="Calibri" panose="020F0502020204030204" pitchFamily="34" charset="0"/>
                <a:ea typeface="Calibri" panose="020F0502020204030204" pitchFamily="34" charset="0"/>
                <a:cs typeface="Calibri" panose="020F0502020204030204" pitchFamily="34" charset="0"/>
              </a:rPr>
              <a:t>States of AEB:</a:t>
            </a:r>
          </a:p>
        </p:txBody>
      </p:sp>
      <p:sp>
        <p:nvSpPr>
          <p:cNvPr id="3" name="Content Placeholder 2">
            <a:extLst>
              <a:ext uri="{FF2B5EF4-FFF2-40B4-BE49-F238E27FC236}">
                <a16:creationId xmlns:a16="http://schemas.microsoft.com/office/drawing/2014/main" id="{1414784F-B35F-87BC-234A-DD512192F100}"/>
              </a:ext>
            </a:extLst>
          </p:cNvPr>
          <p:cNvSpPr>
            <a:spLocks noGrp="1"/>
          </p:cNvSpPr>
          <p:nvPr>
            <p:ph idx="1"/>
          </p:nvPr>
        </p:nvSpPr>
        <p:spPr>
          <a:xfrm>
            <a:off x="4826643" y="462987"/>
            <a:ext cx="6743685" cy="2136778"/>
          </a:xfrm>
        </p:spPr>
        <p:txBody>
          <a:bodyPr anchor="ctr">
            <a:normAutofit fontScale="62500" lnSpcReduction="20000"/>
          </a:bodyPr>
          <a:lstStyle/>
          <a:p>
            <a:pPr marL="342900" indent="-342900">
              <a:lnSpc>
                <a:spcPct val="90000"/>
              </a:lnSpc>
              <a:buClr>
                <a:srgbClr val="CC4643"/>
              </a:buClr>
              <a:buFont typeface="+mj-lt"/>
              <a:buAutoNum type="arabicPeriod"/>
            </a:pPr>
            <a:r>
              <a:rPr lang="en-US" sz="2600">
                <a:effectLst/>
                <a:latin typeface="Calibri" panose="020F0502020204030204" pitchFamily="34" charset="0"/>
                <a:ea typeface="Calibri" panose="020F0502020204030204" pitchFamily="34" charset="0"/>
                <a:cs typeface="Calibri" panose="020F0502020204030204" pitchFamily="34" charset="0"/>
              </a:rPr>
              <a:t>Normal State</a:t>
            </a:r>
          </a:p>
          <a:p>
            <a:pPr marL="0" indent="0">
              <a:lnSpc>
                <a:spcPct val="90000"/>
              </a:lnSpc>
              <a:buClr>
                <a:srgbClr val="CC4643"/>
              </a:buClr>
              <a:buNone/>
            </a:pPr>
            <a:r>
              <a:rPr lang="en-US" sz="2600">
                <a:solidFill>
                  <a:schemeClr val="accent1"/>
                </a:solidFill>
                <a:effectLst/>
                <a:latin typeface="Calibri" panose="020F0502020204030204" pitchFamily="34" charset="0"/>
                <a:ea typeface="Calibri" panose="020F0502020204030204" pitchFamily="34" charset="0"/>
                <a:cs typeface="Calibri" panose="020F0502020204030204" pitchFamily="34" charset="0"/>
              </a:rPr>
              <a:t>➢ </a:t>
            </a:r>
            <a:r>
              <a:rPr lang="en-US" sz="2600">
                <a:solidFill>
                  <a:schemeClr val="accent1"/>
                </a:solidFill>
                <a:effectLst/>
                <a:highlight>
                  <a:srgbClr val="E8F2FE"/>
                </a:highlight>
                <a:latin typeface="Calibri" panose="020F0502020204030204" pitchFamily="34" charset="0"/>
                <a:ea typeface="Calibri" panose="020F0502020204030204" pitchFamily="34" charset="0"/>
                <a:cs typeface="Calibri" panose="020F0502020204030204" pitchFamily="34" charset="0"/>
              </a:rPr>
              <a:t>Distance From Ultrasonic &gt; </a:t>
            </a:r>
            <a:r>
              <a:rPr lang="en-US" sz="2600">
                <a:solidFill>
                  <a:schemeClr val="accent1"/>
                </a:solidFill>
                <a:effectLst/>
                <a:highlight>
                  <a:srgbClr val="C0C0C0"/>
                </a:highlight>
                <a:latin typeface="Calibri" panose="020F0502020204030204" pitchFamily="34" charset="0"/>
                <a:ea typeface="Calibri" panose="020F0502020204030204" pitchFamily="34" charset="0"/>
                <a:cs typeface="Calibri" panose="020F0502020204030204" pitchFamily="34" charset="0"/>
              </a:rPr>
              <a:t>MAXIMUM</a:t>
            </a:r>
            <a:r>
              <a:rPr lang="en-US" sz="2600">
                <a:solidFill>
                  <a:schemeClr val="accent1"/>
                </a:solidFill>
                <a:effectLst/>
                <a:highlight>
                  <a:srgbClr val="E8F2FE"/>
                </a:highlight>
                <a:latin typeface="Calibri" panose="020F0502020204030204" pitchFamily="34" charset="0"/>
                <a:ea typeface="Calibri" panose="020F0502020204030204" pitchFamily="34" charset="0"/>
                <a:cs typeface="Calibri" panose="020F0502020204030204" pitchFamily="34" charset="0"/>
              </a:rPr>
              <a:t> DISTANCE</a:t>
            </a:r>
            <a:endParaRPr lang="en-US" sz="2600">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nSpc>
                <a:spcPct val="90000"/>
              </a:lnSpc>
              <a:buClr>
                <a:srgbClr val="CC4643"/>
              </a:buClr>
              <a:buFont typeface="+mj-lt"/>
              <a:buAutoNum type="arabicPeriod" startAt="2"/>
            </a:pPr>
            <a:r>
              <a:rPr lang="en-US" sz="2600">
                <a:effectLst/>
                <a:latin typeface="Calibri" panose="020F0502020204030204" pitchFamily="34" charset="0"/>
                <a:ea typeface="Calibri" panose="020F0502020204030204" pitchFamily="34" charset="0"/>
                <a:cs typeface="Calibri" panose="020F0502020204030204" pitchFamily="34" charset="0"/>
              </a:rPr>
              <a:t>Warning State</a:t>
            </a:r>
          </a:p>
          <a:p>
            <a:pPr marL="0" indent="0">
              <a:lnSpc>
                <a:spcPct val="90000"/>
              </a:lnSpc>
              <a:buClr>
                <a:srgbClr val="CC4643"/>
              </a:buClr>
              <a:buNone/>
            </a:pPr>
            <a:r>
              <a:rPr lang="en-US" sz="2600">
                <a:solidFill>
                  <a:schemeClr val="accent1"/>
                </a:solidFill>
                <a:effectLst/>
                <a:highlight>
                  <a:srgbClr val="E8F2FE"/>
                </a:highlight>
                <a:latin typeface="Calibri" panose="020F0502020204030204" pitchFamily="34" charset="0"/>
                <a:ea typeface="Calibri" panose="020F0502020204030204" pitchFamily="34" charset="0"/>
                <a:cs typeface="Calibri" panose="020F0502020204030204" pitchFamily="34" charset="0"/>
              </a:rPr>
              <a:t>➢ </a:t>
            </a:r>
            <a:r>
              <a:rPr lang="en-US" sz="2600">
                <a:solidFill>
                  <a:schemeClr val="accent1"/>
                </a:solidFill>
                <a:effectLst/>
                <a:highlight>
                  <a:srgbClr val="D4D4D4"/>
                </a:highlight>
                <a:latin typeface="Calibri" panose="020F0502020204030204" pitchFamily="34" charset="0"/>
                <a:ea typeface="Calibri" panose="020F0502020204030204" pitchFamily="34" charset="0"/>
                <a:cs typeface="Calibri" panose="020F0502020204030204" pitchFamily="34" charset="0"/>
              </a:rPr>
              <a:t>MINIMUM</a:t>
            </a:r>
            <a:r>
              <a:rPr lang="en-US" sz="2600">
                <a:solidFill>
                  <a:schemeClr val="accent1"/>
                </a:solidFill>
                <a:effectLst/>
                <a:highlight>
                  <a:srgbClr val="E8F2FE"/>
                </a:highlight>
                <a:latin typeface="Calibri" panose="020F0502020204030204" pitchFamily="34" charset="0"/>
                <a:ea typeface="Calibri" panose="020F0502020204030204" pitchFamily="34" charset="0"/>
                <a:cs typeface="Calibri" panose="020F0502020204030204" pitchFamily="34" charset="0"/>
              </a:rPr>
              <a:t> DISTANCE &lt;= Distance From Ultrasonic &lt;= MAXIMUM DISTANCE</a:t>
            </a:r>
            <a:endParaRPr lang="en-US" sz="2600">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nSpc>
                <a:spcPct val="90000"/>
              </a:lnSpc>
              <a:buClr>
                <a:srgbClr val="CC4643"/>
              </a:buClr>
              <a:buFont typeface="+mj-lt"/>
              <a:buAutoNum type="arabicPeriod" startAt="3"/>
            </a:pPr>
            <a:r>
              <a:rPr lang="en-US" sz="2600">
                <a:effectLst/>
                <a:latin typeface="Calibri" panose="020F0502020204030204" pitchFamily="34" charset="0"/>
                <a:ea typeface="Calibri" panose="020F0502020204030204" pitchFamily="34" charset="0"/>
                <a:cs typeface="Calibri" panose="020F0502020204030204" pitchFamily="34" charset="0"/>
              </a:rPr>
              <a:t>Auto Braking State</a:t>
            </a:r>
          </a:p>
          <a:p>
            <a:pPr marL="0" indent="0">
              <a:lnSpc>
                <a:spcPct val="90000"/>
              </a:lnSpc>
              <a:buClr>
                <a:srgbClr val="CC4643"/>
              </a:buClr>
              <a:buNone/>
            </a:pPr>
            <a:r>
              <a:rPr lang="en-US" sz="2600">
                <a:solidFill>
                  <a:schemeClr val="accent1"/>
                </a:solidFill>
                <a:effectLst/>
                <a:highlight>
                  <a:srgbClr val="E8F2FE"/>
                </a:highlight>
                <a:latin typeface="Calibri" panose="020F0502020204030204" pitchFamily="34" charset="0"/>
                <a:ea typeface="Calibri" panose="020F0502020204030204" pitchFamily="34" charset="0"/>
                <a:cs typeface="Calibri" panose="020F0502020204030204" pitchFamily="34" charset="0"/>
              </a:rPr>
              <a:t>➢Distance From Ultrasonic &lt; </a:t>
            </a:r>
            <a:r>
              <a:rPr lang="en-US" sz="2600">
                <a:solidFill>
                  <a:schemeClr val="accent1"/>
                </a:solidFill>
                <a:effectLst/>
                <a:highlight>
                  <a:srgbClr val="D4D4D4"/>
                </a:highlight>
                <a:latin typeface="Calibri" panose="020F0502020204030204" pitchFamily="34" charset="0"/>
                <a:ea typeface="Calibri" panose="020F0502020204030204" pitchFamily="34" charset="0"/>
                <a:cs typeface="Calibri" panose="020F0502020204030204" pitchFamily="34" charset="0"/>
              </a:rPr>
              <a:t>MINIMUM DISTANCE</a:t>
            </a:r>
            <a:endParaRPr lang="en-US" sz="2600">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90000"/>
              </a:lnSpc>
              <a:buClr>
                <a:srgbClr val="CC4643"/>
              </a:buClr>
              <a:buNone/>
            </a:pPr>
            <a:endParaRPr lang="en-US" sz="1300" dirty="0"/>
          </a:p>
        </p:txBody>
      </p:sp>
      <p:pic>
        <p:nvPicPr>
          <p:cNvPr id="5" name="Picture 4" descr="A white and black text on a gray background&#10;&#10;Description automatically generated">
            <a:extLst>
              <a:ext uri="{FF2B5EF4-FFF2-40B4-BE49-F238E27FC236}">
                <a16:creationId xmlns:a16="http://schemas.microsoft.com/office/drawing/2014/main" id="{2E9A6B8D-F00E-8E2B-B603-2EDAD144F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8" y="2952377"/>
            <a:ext cx="10716437" cy="3107766"/>
          </a:xfrm>
          <a:prstGeom prst="rect">
            <a:avLst/>
          </a:prstGeom>
        </p:spPr>
      </p:pic>
    </p:spTree>
    <p:extLst>
      <p:ext uri="{BB962C8B-B14F-4D97-AF65-F5344CB8AC3E}">
        <p14:creationId xmlns:p14="http://schemas.microsoft.com/office/powerpoint/2010/main" val="3840991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9BA5-18FB-0AA1-3E05-BC621413DCC6}"/>
              </a:ext>
            </a:extLst>
          </p:cNvPr>
          <p:cNvSpPr>
            <a:spLocks noGrp="1"/>
          </p:cNvSpPr>
          <p:nvPr>
            <p:ph type="title"/>
          </p:nvPr>
        </p:nvSpPr>
        <p:spPr>
          <a:xfrm>
            <a:off x="-1945152" y="2727767"/>
            <a:ext cx="10353762" cy="970450"/>
          </a:xfrm>
        </p:spPr>
        <p:txBody>
          <a:bodyPr>
            <a:normAutofit fontScale="90000"/>
          </a:bodyPr>
          <a:lstStyle/>
          <a:p>
            <a:r>
              <a:rPr lang="en-US" sz="6000" b="1" dirty="0">
                <a:ln>
                  <a:solidFill>
                    <a:srgbClr val="000000">
                      <a:alpha val="9804"/>
                    </a:srgbClr>
                  </a:solidFill>
                </a:ln>
                <a:solidFill>
                  <a:srgbClr val="FFFFFF"/>
                </a:solidFill>
                <a:latin typeface="Calibri" panose="020F0502020204030204" pitchFamily="34" charset="0"/>
                <a:ea typeface="Calibri" panose="020F0502020204030204" pitchFamily="34" charset="0"/>
                <a:cs typeface="Calibri" panose="020F0502020204030204" pitchFamily="34" charset="0"/>
              </a:rPr>
              <a:t>Main algorithm </a:t>
            </a:r>
            <a:endParaRPr lang="en-US" sz="6600"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1AEB64B5-00DD-8D71-6CA1-1FEB7B868245}"/>
              </a:ext>
            </a:extLst>
          </p:cNvPr>
          <p:cNvPicPr>
            <a:picLocks noGrp="1" noChangeAspect="1"/>
          </p:cNvPicPr>
          <p:nvPr>
            <p:ph idx="1"/>
          </p:nvPr>
        </p:nvPicPr>
        <p:blipFill>
          <a:blip r:embed="rId2"/>
          <a:stretch>
            <a:fillRect/>
          </a:stretch>
        </p:blipFill>
        <p:spPr>
          <a:xfrm>
            <a:off x="5945529" y="548397"/>
            <a:ext cx="5414030" cy="6040655"/>
          </a:xfrm>
          <a:prstGeom prst="rect">
            <a:avLst/>
          </a:prstGeom>
        </p:spPr>
      </p:pic>
    </p:spTree>
    <p:extLst>
      <p:ext uri="{BB962C8B-B14F-4D97-AF65-F5344CB8AC3E}">
        <p14:creationId xmlns:p14="http://schemas.microsoft.com/office/powerpoint/2010/main" val="610737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449E-C8CB-84A1-CB13-BA245C09325B}"/>
              </a:ext>
            </a:extLst>
          </p:cNvPr>
          <p:cNvSpPr>
            <a:spLocks noGrp="1"/>
          </p:cNvSpPr>
          <p:nvPr>
            <p:ph type="title"/>
          </p:nvPr>
        </p:nvSpPr>
        <p:spPr/>
        <p:txBody>
          <a:bodyPr>
            <a:normAutofit fontScale="90000"/>
          </a:bodyPr>
          <a:lstStyle/>
          <a:p>
            <a:r>
              <a:rPr lang="en-US" sz="6000" b="1" dirty="0">
                <a:latin typeface="Calibri" panose="020F0502020204030204" pitchFamily="34" charset="0"/>
                <a:ea typeface="Calibri" panose="020F0502020204030204" pitchFamily="34" charset="0"/>
                <a:cs typeface="Calibri" panose="020F0502020204030204" pitchFamily="34" charset="0"/>
              </a:rPr>
              <a:t>SELF PARKING SYSTEM</a:t>
            </a:r>
          </a:p>
        </p:txBody>
      </p:sp>
      <p:sp>
        <p:nvSpPr>
          <p:cNvPr id="1039" name="Content Placeholder 1029">
            <a:extLst>
              <a:ext uri="{FF2B5EF4-FFF2-40B4-BE49-F238E27FC236}">
                <a16:creationId xmlns:a16="http://schemas.microsoft.com/office/drawing/2014/main" id="{7C29F3F3-DD54-24CF-55DB-AA4425D02CED}"/>
              </a:ext>
            </a:extLst>
          </p:cNvPr>
          <p:cNvSpPr>
            <a:spLocks noGrp="1"/>
          </p:cNvSpPr>
          <p:nvPr>
            <p:ph idx="1"/>
          </p:nvPr>
        </p:nvSpPr>
        <p:spPr>
          <a:xfrm>
            <a:off x="913795" y="1732449"/>
            <a:ext cx="5546272" cy="4058751"/>
          </a:xfrm>
        </p:spPr>
        <p:txBody>
          <a:bodyPr anchor="ctr">
            <a:normAutofit/>
          </a:bodyPr>
          <a:lstStyle/>
          <a:p>
            <a:pPr>
              <a:buClr>
                <a:srgbClr val="2ED1E6"/>
              </a:buClr>
            </a:pPr>
            <a:r>
              <a:rPr lang="en-US" sz="2400" b="1" u="sng" dirty="0">
                <a:latin typeface="Calibri" panose="020F0502020204030204" pitchFamily="34" charset="0"/>
                <a:ea typeface="Calibri" panose="020F0502020204030204" pitchFamily="34" charset="0"/>
                <a:cs typeface="Calibri" panose="020F0502020204030204" pitchFamily="34" charset="0"/>
              </a:rPr>
              <a:t>Problem Statement:</a:t>
            </a:r>
          </a:p>
          <a:p>
            <a:pPr marL="0" indent="0">
              <a:buClr>
                <a:srgbClr val="2ED1E6"/>
              </a:buClr>
              <a:buNone/>
            </a:pPr>
            <a:r>
              <a:rPr lang="en-US" dirty="0">
                <a:latin typeface="Calibri" panose="020F0502020204030204" pitchFamily="34" charset="0"/>
                <a:ea typeface="Calibri" panose="020F0502020204030204" pitchFamily="34" charset="0"/>
                <a:cs typeface="Calibri" panose="020F0502020204030204" pitchFamily="34" charset="0"/>
              </a:rPr>
              <a:t>Most of the time people suffer from the problem of parking the car in the appropriate places due to high traffic demand, Following the rapid increase of car ownership, many cities are lacking car parking areas. </a:t>
            </a:r>
          </a:p>
        </p:txBody>
      </p:sp>
      <p:pic>
        <p:nvPicPr>
          <p:cNvPr id="2052" name="Picture 4" descr="How self-parking car technology works: the first step to autonomous ...">
            <a:extLst>
              <a:ext uri="{FF2B5EF4-FFF2-40B4-BE49-F238E27FC236}">
                <a16:creationId xmlns:a16="http://schemas.microsoft.com/office/drawing/2014/main" id="{C9884C5C-FC4F-0823-5AF0-35DEF544A2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11" r="11494" b="-2"/>
          <a:stretch/>
        </p:blipFill>
        <p:spPr bwMode="auto">
          <a:xfrm>
            <a:off x="7066560" y="2132822"/>
            <a:ext cx="4065464" cy="325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82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A5BEA-A462-AC2D-0138-BBA3FB4038CC}"/>
              </a:ext>
            </a:extLst>
          </p:cNvPr>
          <p:cNvSpPr>
            <a:spLocks noGrp="1"/>
          </p:cNvSpPr>
          <p:nvPr>
            <p:ph type="title"/>
          </p:nvPr>
        </p:nvSpPr>
        <p:spPr>
          <a:xfrm>
            <a:off x="913795" y="609600"/>
            <a:ext cx="5978072" cy="970450"/>
          </a:xfrm>
        </p:spPr>
        <p:txBody>
          <a:bodyPr>
            <a:normAutofit/>
          </a:bodyPr>
          <a:lstStyle/>
          <a:p>
            <a:r>
              <a:rPr lang="en-US" sz="5400" b="1" dirty="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rPr>
              <a:t>System Description</a:t>
            </a:r>
          </a:p>
        </p:txBody>
      </p:sp>
      <p:sp>
        <p:nvSpPr>
          <p:cNvPr id="3" name="Content Placeholder 2">
            <a:extLst>
              <a:ext uri="{FF2B5EF4-FFF2-40B4-BE49-F238E27FC236}">
                <a16:creationId xmlns:a16="http://schemas.microsoft.com/office/drawing/2014/main" id="{6006E911-DB04-02DD-3627-8AAC5B849EFD}"/>
              </a:ext>
            </a:extLst>
          </p:cNvPr>
          <p:cNvSpPr>
            <a:spLocks noGrp="1"/>
          </p:cNvSpPr>
          <p:nvPr>
            <p:ph idx="1"/>
          </p:nvPr>
        </p:nvSpPr>
        <p:spPr>
          <a:xfrm>
            <a:off x="913795" y="1828801"/>
            <a:ext cx="5978072" cy="3866048"/>
          </a:xfrm>
        </p:spPr>
        <p:txBody>
          <a:bodyPr anchor="ctr">
            <a:normAutofit/>
          </a:bodyPr>
          <a:lstStyle/>
          <a:p>
            <a:pPr>
              <a:buClr>
                <a:srgbClr val="FF9401"/>
              </a:buClr>
            </a:pPr>
            <a:r>
              <a:rPr lang="en-US" sz="2400" dirty="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rPr>
              <a:t>This system simplifies the parking process, ensuring precise and safe maneuvering into parking spaces with minimal driver intervention.</a:t>
            </a:r>
          </a:p>
          <a:p>
            <a:pPr marL="36900" indent="0">
              <a:buClr>
                <a:srgbClr val="FF9401"/>
              </a:buClr>
              <a:buNone/>
            </a:pPr>
            <a:endParaRPr lang="en-US" sz="2400" dirty="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endParaRPr>
          </a:p>
          <a:p>
            <a:pPr>
              <a:buClr>
                <a:srgbClr val="FF9401"/>
              </a:buClr>
            </a:pPr>
            <a:r>
              <a:rPr lang="en-US" sz="2400" dirty="0">
                <a:ln>
                  <a:solidFill>
                    <a:srgbClr val="404040">
                      <a:alpha val="10000"/>
                    </a:srgbClr>
                  </a:solidFill>
                </a:ln>
                <a:latin typeface="Calibri" panose="020F0502020204030204" pitchFamily="34" charset="0"/>
                <a:ea typeface="Calibri" panose="020F0502020204030204" pitchFamily="34" charset="0"/>
                <a:cs typeface="Calibri" panose="020F0502020204030204" pitchFamily="34" charset="0"/>
              </a:rPr>
              <a:t> Ultrasonic sensors, scan continuously for available parking spaces and detect obstacles.</a:t>
            </a:r>
          </a:p>
          <a:p>
            <a:pPr marL="0" indent="0">
              <a:buClr>
                <a:srgbClr val="FF9401"/>
              </a:buClr>
              <a:buNone/>
            </a:pPr>
            <a:endParaRPr lang="en-US" dirty="0">
              <a:ln>
                <a:solidFill>
                  <a:srgbClr val="404040">
                    <a:alpha val="10000"/>
                  </a:srgbClr>
                </a:solidFill>
              </a:ln>
            </a:endParaRPr>
          </a:p>
        </p:txBody>
      </p:sp>
      <p:pic>
        <p:nvPicPr>
          <p:cNvPr id="4098" name="Picture 2">
            <a:extLst>
              <a:ext uri="{FF2B5EF4-FFF2-40B4-BE49-F238E27FC236}">
                <a16:creationId xmlns:a16="http://schemas.microsoft.com/office/drawing/2014/main" id="{A3B9D7FF-07FF-16D8-01AF-C0D4754C47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0" r="-4" b="-4"/>
          <a:stretch/>
        </p:blipFill>
        <p:spPr bwMode="auto">
          <a:xfrm>
            <a:off x="7552945" y="643465"/>
            <a:ext cx="3995592" cy="510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469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8229-2DF7-574A-1774-1081CFCFE543}"/>
              </a:ext>
            </a:extLst>
          </p:cNvPr>
          <p:cNvSpPr>
            <a:spLocks noGrp="1"/>
          </p:cNvSpPr>
          <p:nvPr>
            <p:ph type="title"/>
          </p:nvPr>
        </p:nvSpPr>
        <p:spPr>
          <a:xfrm>
            <a:off x="858289" y="2761421"/>
            <a:ext cx="3357263" cy="970450"/>
          </a:xfrm>
        </p:spPr>
        <p:txBody>
          <a:bodyPr vert="horz" lIns="91440" tIns="45720" rIns="91440" bIns="45720" rtlCol="0" anchor="b">
            <a:noAutofit/>
          </a:bodyPr>
          <a:lstStyle/>
          <a:p>
            <a:r>
              <a:rPr lang="en-US" sz="6000" b="1" dirty="0">
                <a:ln>
                  <a:solidFill>
                    <a:srgbClr val="404040">
                      <a:alpha val="10000"/>
                    </a:srgbClr>
                  </a:solidFill>
                </a:ln>
                <a:solidFill>
                  <a:srgbClr val="DADADA"/>
                </a:solidFill>
                <a:latin typeface="Calibri" panose="020F0502020204030204" pitchFamily="34" charset="0"/>
                <a:ea typeface="Calibri" panose="020F0502020204030204" pitchFamily="34" charset="0"/>
                <a:cs typeface="Calibri" panose="020F0502020204030204" pitchFamily="34" charset="0"/>
              </a:rPr>
              <a:t>Main algorithm </a:t>
            </a:r>
          </a:p>
        </p:txBody>
      </p:sp>
      <p:pic>
        <p:nvPicPr>
          <p:cNvPr id="9" name="Picture 8">
            <a:extLst>
              <a:ext uri="{FF2B5EF4-FFF2-40B4-BE49-F238E27FC236}">
                <a16:creationId xmlns:a16="http://schemas.microsoft.com/office/drawing/2014/main" id="{B9C68255-63E1-9606-3DE7-442772B2BD08}"/>
              </a:ext>
            </a:extLst>
          </p:cNvPr>
          <p:cNvPicPr>
            <a:picLocks noChangeAspect="1"/>
          </p:cNvPicPr>
          <p:nvPr/>
        </p:nvPicPr>
        <p:blipFill>
          <a:blip r:embed="rId3"/>
          <a:stretch>
            <a:fillRect/>
          </a:stretch>
        </p:blipFill>
        <p:spPr>
          <a:xfrm>
            <a:off x="5856790" y="673619"/>
            <a:ext cx="4930815" cy="5815562"/>
          </a:xfrm>
          <a:prstGeom prst="rect">
            <a:avLst/>
          </a:prstGeom>
        </p:spPr>
      </p:pic>
    </p:spTree>
    <p:extLst>
      <p:ext uri="{BB962C8B-B14F-4D97-AF65-F5344CB8AC3E}">
        <p14:creationId xmlns:p14="http://schemas.microsoft.com/office/powerpoint/2010/main" val="1031677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digital map">
            <a:extLst>
              <a:ext uri="{FF2B5EF4-FFF2-40B4-BE49-F238E27FC236}">
                <a16:creationId xmlns:a16="http://schemas.microsoft.com/office/drawing/2014/main" id="{A371A08A-8195-A353-5B5C-40362C3F81DE}"/>
              </a:ext>
            </a:extLst>
          </p:cNvPr>
          <p:cNvPicPr>
            <a:picLocks noChangeAspect="1"/>
          </p:cNvPicPr>
          <p:nvPr/>
        </p:nvPicPr>
        <p:blipFill rotWithShape="1">
          <a:blip r:embed="rId3">
            <a:alphaModFix amt="25000"/>
          </a:blip>
          <a:srcRect b="15730"/>
          <a:stretch/>
        </p:blipFill>
        <p:spPr>
          <a:xfrm>
            <a:off x="20" y="10"/>
            <a:ext cx="12191980" cy="6857990"/>
          </a:xfrm>
          <a:prstGeom prst="rect">
            <a:avLst/>
          </a:prstGeom>
        </p:spPr>
      </p:pic>
      <p:sp>
        <p:nvSpPr>
          <p:cNvPr id="3" name="Title 2">
            <a:extLst>
              <a:ext uri="{FF2B5EF4-FFF2-40B4-BE49-F238E27FC236}">
                <a16:creationId xmlns:a16="http://schemas.microsoft.com/office/drawing/2014/main" id="{BF017612-060F-6602-9C6C-25B54E1C1E90}"/>
              </a:ext>
            </a:extLst>
          </p:cNvPr>
          <p:cNvSpPr>
            <a:spLocks noGrp="1"/>
          </p:cNvSpPr>
          <p:nvPr>
            <p:ph type="title"/>
          </p:nvPr>
        </p:nvSpPr>
        <p:spPr>
          <a:xfrm>
            <a:off x="913795" y="609600"/>
            <a:ext cx="10353762" cy="970450"/>
          </a:xfrm>
        </p:spPr>
        <p:txBody>
          <a:bodyPr>
            <a:noAutofit/>
          </a:bodyPr>
          <a:lstStyle/>
          <a:p>
            <a:r>
              <a:rPr lang="en-US" sz="6000" b="1" dirty="0">
                <a:latin typeface="Calibri" panose="020F0502020204030204" pitchFamily="34" charset="0"/>
                <a:ea typeface="Calibri" panose="020F0502020204030204" pitchFamily="34" charset="0"/>
                <a:cs typeface="Calibri" panose="020F0502020204030204" pitchFamily="34" charset="0"/>
              </a:rPr>
              <a:t>Future Work</a:t>
            </a:r>
          </a:p>
        </p:txBody>
      </p:sp>
      <p:sp>
        <p:nvSpPr>
          <p:cNvPr id="4" name="Content Placeholder 3">
            <a:extLst>
              <a:ext uri="{FF2B5EF4-FFF2-40B4-BE49-F238E27FC236}">
                <a16:creationId xmlns:a16="http://schemas.microsoft.com/office/drawing/2014/main" id="{C5652E60-0858-F917-323C-4A4C1B609C50}"/>
              </a:ext>
            </a:extLst>
          </p:cNvPr>
          <p:cNvSpPr>
            <a:spLocks noGrp="1"/>
          </p:cNvSpPr>
          <p:nvPr>
            <p:ph idx="1"/>
          </p:nvPr>
        </p:nvSpPr>
        <p:spPr>
          <a:xfrm>
            <a:off x="913795" y="1732449"/>
            <a:ext cx="10353762" cy="4058751"/>
          </a:xfrm>
        </p:spPr>
        <p:txBody>
          <a:bodyPr anchor="ct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Advanced Sensor Technologies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V2X communication.</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User Interface Improvements.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Implement Al and machine learning algorithms.</a:t>
            </a:r>
            <a:endParaRPr lang="en-US" sz="2400" dirty="0"/>
          </a:p>
        </p:txBody>
      </p:sp>
    </p:spTree>
    <p:extLst>
      <p:ext uri="{BB962C8B-B14F-4D97-AF65-F5344CB8AC3E}">
        <p14:creationId xmlns:p14="http://schemas.microsoft.com/office/powerpoint/2010/main" val="2006042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10424-0DAE-6025-22BD-9739DEA1B9B4}"/>
              </a:ext>
            </a:extLst>
          </p:cNvPr>
          <p:cNvSpPr>
            <a:spLocks noGrp="1"/>
          </p:cNvSpPr>
          <p:nvPr>
            <p:ph type="title"/>
          </p:nvPr>
        </p:nvSpPr>
        <p:spPr/>
        <p:txBody>
          <a:bodyPr>
            <a:noAutofit/>
          </a:bodyPr>
          <a:lstStyle/>
          <a:p>
            <a:r>
              <a:rPr lang="en-US" sz="7200" b="1" dirty="0">
                <a:latin typeface="Calibri" panose="020F0502020204030204" pitchFamily="34" charset="0"/>
                <a:ea typeface="Calibri" panose="020F0502020204030204" pitchFamily="34" charset="0"/>
                <a:cs typeface="Calibri" panose="020F0502020204030204" pitchFamily="34" charset="0"/>
              </a:rPr>
              <a:t>Our Team</a:t>
            </a:r>
          </a:p>
        </p:txBody>
      </p:sp>
      <p:graphicFrame>
        <p:nvGraphicFramePr>
          <p:cNvPr id="6" name="Content Placeholder 3">
            <a:extLst>
              <a:ext uri="{FF2B5EF4-FFF2-40B4-BE49-F238E27FC236}">
                <a16:creationId xmlns:a16="http://schemas.microsoft.com/office/drawing/2014/main" id="{CD5EDD1F-028F-5BAB-749E-DBE35735C887}"/>
              </a:ext>
            </a:extLst>
          </p:cNvPr>
          <p:cNvGraphicFramePr>
            <a:graphicFrameLocks noGrp="1"/>
          </p:cNvGraphicFramePr>
          <p:nvPr>
            <p:ph idx="1"/>
            <p:extLst>
              <p:ext uri="{D42A27DB-BD31-4B8C-83A1-F6EECF244321}">
                <p14:modId xmlns:p14="http://schemas.microsoft.com/office/powerpoint/2010/main" val="692108920"/>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949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2BE6-024E-2531-F794-574064E267F9}"/>
              </a:ext>
            </a:extLst>
          </p:cNvPr>
          <p:cNvSpPr>
            <a:spLocks noGrp="1"/>
          </p:cNvSpPr>
          <p:nvPr>
            <p:ph type="title"/>
          </p:nvPr>
        </p:nvSpPr>
        <p:spPr>
          <a:xfrm>
            <a:off x="913795" y="609600"/>
            <a:ext cx="5978072" cy="970450"/>
          </a:xfrm>
        </p:spPr>
        <p:txBody>
          <a:bodyPr vert="horz" lIns="91440" tIns="45720" rIns="91440" bIns="45720" rtlCol="0" anchor="ctr">
            <a:normAutofit/>
          </a:bodyPr>
          <a:lstStyle/>
          <a:p>
            <a:r>
              <a:rPr lang="en-US" b="1">
                <a:cs typeface="Calibri" panose="020F0502020204030204" pitchFamily="34" charset="0"/>
              </a:rPr>
              <a:t>Main cause of accidents</a:t>
            </a:r>
          </a:p>
        </p:txBody>
      </p:sp>
      <p:sp>
        <p:nvSpPr>
          <p:cNvPr id="3" name="Content Placeholder 2">
            <a:extLst>
              <a:ext uri="{FF2B5EF4-FFF2-40B4-BE49-F238E27FC236}">
                <a16:creationId xmlns:a16="http://schemas.microsoft.com/office/drawing/2014/main" id="{C966B3DB-C79B-5616-EE26-D26E9EAEC5AB}"/>
              </a:ext>
            </a:extLst>
          </p:cNvPr>
          <p:cNvSpPr>
            <a:spLocks/>
          </p:cNvSpPr>
          <p:nvPr/>
        </p:nvSpPr>
        <p:spPr>
          <a:xfrm>
            <a:off x="913795" y="1828801"/>
            <a:ext cx="5978072" cy="3866048"/>
          </a:xfrm>
          <a:prstGeom prst="rect">
            <a:avLst/>
          </a:prstGeom>
        </p:spPr>
        <p:txBody>
          <a:bodyPr vert="horz" lIns="91440" tIns="45720" rIns="91440" bIns="45720" rtlCol="0" anchor="ctr">
            <a:normAutofit/>
          </a:bodyPr>
          <a:lstStyle/>
          <a:p>
            <a:pPr marL="0" indent="0">
              <a:spcBef>
                <a:spcPct val="20000"/>
              </a:spcBef>
              <a:spcAft>
                <a:spcPts val="600"/>
              </a:spcAft>
              <a:buClr>
                <a:schemeClr val="tx2"/>
              </a:buClr>
              <a:buSzPct val="70000"/>
              <a:buFont typeface="Wingdings 2" charset="2"/>
              <a:buNone/>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Main cause of accidents and crashes are due to human errors, We are elaborating some of the common behavior of humans which results in accidents:</a:t>
            </a:r>
          </a:p>
          <a:p>
            <a:pPr marL="342900" indent="-342900">
              <a:spcBef>
                <a:spcPct val="20000"/>
              </a:spcBef>
              <a:spcAft>
                <a:spcPts val="600"/>
              </a:spcAft>
              <a:buClr>
                <a:schemeClr val="tx2"/>
              </a:buClr>
              <a:buSzPct val="70000"/>
              <a:buFont typeface="Wingdings 2" charset="2"/>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Over Speeding</a:t>
            </a:r>
          </a:p>
          <a:p>
            <a:pPr marL="342900" indent="-342900">
              <a:spcBef>
                <a:spcPct val="20000"/>
              </a:spcBef>
              <a:spcAft>
                <a:spcPts val="600"/>
              </a:spcAft>
              <a:buClr>
                <a:schemeClr val="tx2"/>
              </a:buClr>
              <a:buSzPct val="70000"/>
              <a:buFont typeface="Wingdings 2" charset="2"/>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Distraction to Driver</a:t>
            </a:r>
          </a:p>
          <a:p>
            <a:pPr marL="0" indent="0">
              <a:spcBef>
                <a:spcPct val="20000"/>
              </a:spcBef>
              <a:spcAft>
                <a:spcPts val="600"/>
              </a:spcAft>
              <a:buClr>
                <a:schemeClr val="tx2"/>
              </a:buClr>
              <a:buSzPct val="70000"/>
              <a:buFont typeface="Wingdings 2" charset="2"/>
              <a:buNone/>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6" name="Picture 5" descr="Speedometer">
            <a:extLst>
              <a:ext uri="{FF2B5EF4-FFF2-40B4-BE49-F238E27FC236}">
                <a16:creationId xmlns:a16="http://schemas.microsoft.com/office/drawing/2014/main" id="{4AA05FD4-A7EE-ABCC-144F-07282E3B2C3F}"/>
              </a:ext>
            </a:extLst>
          </p:cNvPr>
          <p:cNvPicPr>
            <a:picLocks noChangeAspect="1"/>
          </p:cNvPicPr>
          <p:nvPr/>
        </p:nvPicPr>
        <p:blipFill rotWithShape="1">
          <a:blip r:embed="rId3"/>
          <a:srcRect l="31414" r="29161"/>
          <a:stretch/>
        </p:blipFill>
        <p:spPr>
          <a:xfrm>
            <a:off x="7552945" y="643465"/>
            <a:ext cx="3232134" cy="5103372"/>
          </a:xfrm>
          <a:prstGeom prst="rect">
            <a:avLst/>
          </a:prstGeom>
        </p:spPr>
      </p:pic>
    </p:spTree>
    <p:extLst>
      <p:ext uri="{BB962C8B-B14F-4D97-AF65-F5344CB8AC3E}">
        <p14:creationId xmlns:p14="http://schemas.microsoft.com/office/powerpoint/2010/main" val="1461122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2BE6-024E-2531-F794-574064E267F9}"/>
              </a:ext>
            </a:extLst>
          </p:cNvPr>
          <p:cNvSpPr>
            <a:spLocks noGrp="1"/>
          </p:cNvSpPr>
          <p:nvPr>
            <p:ph type="title"/>
          </p:nvPr>
        </p:nvSpPr>
        <p:spPr/>
        <p:txBody>
          <a:bodyPr>
            <a:normAutofit/>
          </a:bodyPr>
          <a:lstStyle/>
          <a:p>
            <a:r>
              <a:rPr lang="en-US" sz="4800" b="1" dirty="0">
                <a:latin typeface="Calibri" panose="020F0502020204030204" pitchFamily="34" charset="0"/>
                <a:ea typeface="Calibri" panose="020F0502020204030204" pitchFamily="34" charset="0"/>
                <a:cs typeface="Calibri" panose="020F0502020204030204" pitchFamily="34" charset="0"/>
              </a:rPr>
              <a:t>How our project solves this problem?</a:t>
            </a:r>
          </a:p>
        </p:txBody>
      </p:sp>
      <p:sp>
        <p:nvSpPr>
          <p:cNvPr id="3" name="Content Placeholder 2">
            <a:extLst>
              <a:ext uri="{FF2B5EF4-FFF2-40B4-BE49-F238E27FC236}">
                <a16:creationId xmlns:a16="http://schemas.microsoft.com/office/drawing/2014/main" id="{C966B3DB-C79B-5616-EE26-D26E9EAEC5AB}"/>
              </a:ext>
            </a:extLst>
          </p:cNvPr>
          <p:cNvSpPr>
            <a:spLocks/>
          </p:cNvSpPr>
          <p:nvPr/>
        </p:nvSpPr>
        <p:spPr>
          <a:xfrm>
            <a:off x="914400" y="1732223"/>
            <a:ext cx="10353675" cy="4058717"/>
          </a:xfrm>
          <a:prstGeom prst="rect">
            <a:avLst/>
          </a:prstGeom>
        </p:spPr>
        <p:txBody>
          <a:bodyPr/>
          <a:lstStyle/>
          <a:p>
            <a:pPr marL="356616" indent="-356616" defTabSz="456468">
              <a:spcAft>
                <a:spcPts val="624"/>
              </a:spcAft>
              <a:buFont typeface="+mj-lt"/>
              <a:buAutoNum type="arabicPeriod"/>
            </a:pPr>
            <a:r>
              <a:rPr lang="en-US" sz="2800" kern="1200" dirty="0">
                <a:solidFill>
                  <a:schemeClr val="tx1"/>
                </a:solidFill>
                <a:latin typeface="Calibri" panose="020F0502020204030204" pitchFamily="34" charset="0"/>
                <a:ea typeface="+mn-ea"/>
                <a:cs typeface="Calibri" panose="020F0502020204030204" pitchFamily="34" charset="0"/>
              </a:rPr>
              <a:t>Project includes some of advanced driver assistance system (ADAS) applications.</a:t>
            </a:r>
          </a:p>
          <a:p>
            <a:pPr marL="356616" indent="-356616" defTabSz="456468">
              <a:spcAft>
                <a:spcPts val="624"/>
              </a:spcAft>
              <a:buFont typeface="+mj-lt"/>
              <a:buAutoNum type="arabicPeriod"/>
            </a:pPr>
            <a:r>
              <a:rPr lang="en-US" sz="2800" kern="1200" dirty="0">
                <a:solidFill>
                  <a:schemeClr val="tx1"/>
                </a:solidFill>
                <a:latin typeface="Calibri" panose="020F0502020204030204" pitchFamily="34" charset="0"/>
                <a:ea typeface="+mn-ea"/>
                <a:cs typeface="Calibri" panose="020F0502020204030204" pitchFamily="34" charset="0"/>
              </a:rPr>
              <a:t>V2V technology used to communicate between vehicles.</a:t>
            </a:r>
          </a:p>
          <a:p>
            <a:pPr marL="0" indent="0">
              <a:spcAft>
                <a:spcPts val="600"/>
              </a:spcAft>
              <a:buNone/>
            </a:pPr>
            <a:endParaRPr lang="en-US" dirty="0"/>
          </a:p>
        </p:txBody>
      </p:sp>
      <p:pic>
        <p:nvPicPr>
          <p:cNvPr id="5" name="Picture 4" descr="A car with a wireless connection&#10;&#10;Description automatically generated with medium confidence">
            <a:extLst>
              <a:ext uri="{FF2B5EF4-FFF2-40B4-BE49-F238E27FC236}">
                <a16:creationId xmlns:a16="http://schemas.microsoft.com/office/drawing/2014/main" id="{0CA9075D-9F72-105C-BD68-543A947A5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819" y="3578293"/>
            <a:ext cx="1904568" cy="1904568"/>
          </a:xfrm>
          <a:prstGeom prst="rect">
            <a:avLst/>
          </a:prstGeom>
        </p:spPr>
      </p:pic>
      <p:pic>
        <p:nvPicPr>
          <p:cNvPr id="7" name="Picture 6" descr="A black and white logo&#10;&#10;Description automatically generated">
            <a:extLst>
              <a:ext uri="{FF2B5EF4-FFF2-40B4-BE49-F238E27FC236}">
                <a16:creationId xmlns:a16="http://schemas.microsoft.com/office/drawing/2014/main" id="{66E3C789-B534-3342-D368-0366C0605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215" y="3623453"/>
            <a:ext cx="2237944" cy="1859408"/>
          </a:xfrm>
          <a:prstGeom prst="rect">
            <a:avLst/>
          </a:prstGeom>
        </p:spPr>
      </p:pic>
    </p:spTree>
    <p:extLst>
      <p:ext uri="{BB962C8B-B14F-4D97-AF65-F5344CB8AC3E}">
        <p14:creationId xmlns:p14="http://schemas.microsoft.com/office/powerpoint/2010/main" val="79236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Premium AI Image | illustration autonomous car sensor driver security ...">
            <a:extLst>
              <a:ext uri="{FF2B5EF4-FFF2-40B4-BE49-F238E27FC236}">
                <a16:creationId xmlns:a16="http://schemas.microsoft.com/office/drawing/2014/main" id="{16C6EB66-3F3B-6B7B-EC23-89A3472E8217}"/>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b="15414"/>
          <a:stretch/>
        </p:blipFill>
        <p:spPr bwMode="auto">
          <a:xfrm>
            <a:off x="20" y="10"/>
            <a:ext cx="12191980" cy="6857990"/>
          </a:xfrm>
          <a:prstGeom prst="rect">
            <a:avLst/>
          </a:prstGeom>
          <a:solidFill>
            <a:schemeClr val="bg1"/>
          </a:solidFill>
        </p:spPr>
      </p:pic>
      <p:sp>
        <p:nvSpPr>
          <p:cNvPr id="2" name="Title 1">
            <a:extLst>
              <a:ext uri="{FF2B5EF4-FFF2-40B4-BE49-F238E27FC236}">
                <a16:creationId xmlns:a16="http://schemas.microsoft.com/office/drawing/2014/main" id="{8BBB44D1-7E33-5AC7-6ECE-3688DCDC8B20}"/>
              </a:ext>
            </a:extLst>
          </p:cNvPr>
          <p:cNvSpPr>
            <a:spLocks noGrp="1"/>
          </p:cNvSpPr>
          <p:nvPr>
            <p:ph type="title"/>
          </p:nvPr>
        </p:nvSpPr>
        <p:spPr>
          <a:xfrm>
            <a:off x="913795" y="761999"/>
            <a:ext cx="10353762" cy="970450"/>
          </a:xfrm>
        </p:spPr>
        <p:txBody>
          <a:bodyPr>
            <a:noAutofit/>
          </a:bodyPr>
          <a:lstStyle/>
          <a:p>
            <a:pPr algn="ctr">
              <a:lnSpc>
                <a:spcPct val="90000"/>
              </a:lnSpc>
            </a:pPr>
            <a:r>
              <a:rPr lang="en-US" sz="6000" b="1" dirty="0">
                <a:latin typeface="Calibri" panose="020F0502020204030204" pitchFamily="34" charset="0"/>
                <a:ea typeface="Calibri" panose="020F0502020204030204" pitchFamily="34" charset="0"/>
                <a:cs typeface="Calibri" panose="020F0502020204030204" pitchFamily="34" charset="0"/>
              </a:rPr>
              <a:t>WHY ADAS?</a:t>
            </a:r>
            <a:br>
              <a:rPr lang="en-US" sz="6000" b="1" dirty="0">
                <a:latin typeface="Calibri" panose="020F0502020204030204" pitchFamily="34" charset="0"/>
                <a:ea typeface="Calibri" panose="020F0502020204030204" pitchFamily="34" charset="0"/>
                <a:cs typeface="Calibri" panose="020F0502020204030204" pitchFamily="34" charset="0"/>
              </a:rPr>
            </a:br>
            <a:endParaRPr lang="en-US" sz="6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7AFFC31-39B7-B579-928D-ECF7A8E55203}"/>
              </a:ext>
            </a:extLst>
          </p:cNvPr>
          <p:cNvSpPr>
            <a:spLocks noGrp="1"/>
          </p:cNvSpPr>
          <p:nvPr>
            <p:ph idx="1"/>
          </p:nvPr>
        </p:nvSpPr>
        <p:spPr/>
        <p:txBody>
          <a:bodyPr anchor="ctr">
            <a:noAutofit/>
          </a:bodyPr>
          <a:lstStyle/>
          <a:p>
            <a:pPr>
              <a:lnSpc>
                <a:spcPct val="90000"/>
              </a:lnSpc>
              <a:buClr>
                <a:srgbClr val="B50048"/>
              </a:buClr>
            </a:pPr>
            <a:r>
              <a:rPr lang="en-US" b="1" u="sng" dirty="0">
                <a:latin typeface="Calibri" panose="020F0502020204030204" pitchFamily="34" charset="0"/>
                <a:ea typeface="Calibri" panose="020F0502020204030204" pitchFamily="34" charset="0"/>
                <a:cs typeface="Calibri" panose="020F0502020204030204" pitchFamily="34" charset="0"/>
              </a:rPr>
              <a:t>Reduced human error</a:t>
            </a:r>
            <a:r>
              <a:rPr lang="en-US" dirty="0">
                <a:latin typeface="Calibri" panose="020F0502020204030204" pitchFamily="34" charset="0"/>
                <a:ea typeface="Calibri" panose="020F0502020204030204" pitchFamily="34" charset="0"/>
                <a:cs typeface="Calibri" panose="020F0502020204030204" pitchFamily="34" charset="0"/>
              </a:rPr>
              <a:t>: by incorporating automation, ADAS aims to reduce human errors, a leading factor in road accidents, contribution to overall road safety..</a:t>
            </a:r>
          </a:p>
          <a:p>
            <a:pPr>
              <a:lnSpc>
                <a:spcPct val="90000"/>
              </a:lnSpc>
              <a:buClr>
                <a:srgbClr val="B50048"/>
              </a:buClr>
            </a:pPr>
            <a:endParaRPr lang="en-US" sz="2100" b="1" u="sng" dirty="0">
              <a:latin typeface="Calibri" panose="020F0502020204030204" pitchFamily="34" charset="0"/>
              <a:ea typeface="Calibri" panose="020F0502020204030204" pitchFamily="34" charset="0"/>
              <a:cs typeface="Calibri" panose="020F0502020204030204" pitchFamily="34" charset="0"/>
            </a:endParaRPr>
          </a:p>
          <a:p>
            <a:pPr>
              <a:lnSpc>
                <a:spcPct val="90000"/>
              </a:lnSpc>
              <a:buClr>
                <a:srgbClr val="B50048"/>
              </a:buClr>
            </a:pPr>
            <a:r>
              <a:rPr lang="en-US" sz="2100" b="1" u="sng" dirty="0">
                <a:latin typeface="Calibri" panose="020F0502020204030204" pitchFamily="34" charset="0"/>
                <a:ea typeface="Calibri" panose="020F0502020204030204" pitchFamily="34" charset="0"/>
                <a:cs typeface="Calibri" panose="020F0502020204030204" pitchFamily="34" charset="0"/>
              </a:rPr>
              <a:t>Safety enhancement</a:t>
            </a:r>
            <a:r>
              <a:rPr lang="en-US" b="1" u="sng"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 ADAS enhances vehicle safety through features like collision avoidance.</a:t>
            </a:r>
          </a:p>
          <a:p>
            <a:pPr>
              <a:lnSpc>
                <a:spcPct val="90000"/>
              </a:lnSpc>
              <a:buClr>
                <a:srgbClr val="B50048"/>
              </a:buClr>
            </a:pP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90000"/>
              </a:lnSpc>
              <a:buClr>
                <a:srgbClr val="B50048"/>
              </a:buClr>
            </a:pPr>
            <a:r>
              <a:rPr lang="en-US" sz="2100" b="1" u="sng" dirty="0">
                <a:latin typeface="Calibri" panose="020F0502020204030204" pitchFamily="34" charset="0"/>
                <a:ea typeface="Calibri" panose="020F0502020204030204" pitchFamily="34" charset="0"/>
                <a:cs typeface="Calibri" panose="020F0502020204030204" pitchFamily="34" charset="0"/>
              </a:rPr>
              <a:t>Driver assistance</a:t>
            </a:r>
            <a:r>
              <a:rPr lang="en-US" dirty="0">
                <a:latin typeface="Calibri" panose="020F0502020204030204" pitchFamily="34" charset="0"/>
                <a:ea typeface="Calibri" panose="020F0502020204030204" pitchFamily="34" charset="0"/>
                <a:cs typeface="Calibri" panose="020F0502020204030204" pitchFamily="34" charset="0"/>
              </a:rPr>
              <a:t>: it provides real time assistance to drivers, improving overall driving experience by aiding in tasks like parking.</a:t>
            </a:r>
          </a:p>
          <a:p>
            <a:pPr>
              <a:lnSpc>
                <a:spcPct val="90000"/>
              </a:lnSpc>
              <a:buClr>
                <a:srgbClr val="B50048"/>
              </a:buClr>
            </a:pP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90000"/>
              </a:lnSpc>
              <a:buClr>
                <a:srgbClr val="B50048"/>
              </a:buClr>
            </a:pPr>
            <a:r>
              <a:rPr lang="en-US" sz="2100" b="1" u="sng" dirty="0">
                <a:latin typeface="Calibri" panose="020F0502020204030204" pitchFamily="34" charset="0"/>
                <a:ea typeface="Calibri" panose="020F0502020204030204" pitchFamily="34" charset="0"/>
                <a:cs typeface="Calibri" panose="020F0502020204030204" pitchFamily="34" charset="0"/>
              </a:rPr>
              <a:t>Sensor integration</a:t>
            </a:r>
            <a:r>
              <a:rPr lang="en-US" dirty="0">
                <a:latin typeface="Calibri" panose="020F0502020204030204" pitchFamily="34" charset="0"/>
                <a:ea typeface="Calibri" panose="020F0502020204030204" pitchFamily="34" charset="0"/>
                <a:cs typeface="Calibri" panose="020F0502020204030204" pitchFamily="34" charset="0"/>
              </a:rPr>
              <a:t>: ADAS relies on various sensors such as Cameras, radar and Lidar to gather and process information for decision making.</a:t>
            </a:r>
          </a:p>
          <a:p>
            <a:pPr>
              <a:lnSpc>
                <a:spcPct val="90000"/>
              </a:lnSpc>
              <a:buClr>
                <a:srgbClr val="B50048"/>
              </a:buClr>
            </a:pP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6420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1FE1-7E86-A567-7A78-833CAC170381}"/>
              </a:ext>
            </a:extLst>
          </p:cNvPr>
          <p:cNvSpPr>
            <a:spLocks noGrp="1"/>
          </p:cNvSpPr>
          <p:nvPr>
            <p:ph type="title"/>
          </p:nvPr>
        </p:nvSpPr>
        <p:spPr/>
        <p:txBody>
          <a:bodyPr>
            <a:noAutofit/>
          </a:bodyPr>
          <a:lstStyle/>
          <a:p>
            <a:r>
              <a:rPr lang="en-US" sz="6000" b="1" dirty="0">
                <a:latin typeface="Calibri" panose="020F0502020204030204" pitchFamily="34" charset="0"/>
                <a:ea typeface="Calibri" panose="020F0502020204030204" pitchFamily="34" charset="0"/>
                <a:cs typeface="Calibri" panose="020F0502020204030204" pitchFamily="34" charset="0"/>
              </a:rPr>
              <a:t>How ADAS work?</a:t>
            </a:r>
          </a:p>
        </p:txBody>
      </p:sp>
      <p:sp>
        <p:nvSpPr>
          <p:cNvPr id="3" name="Content Placeholder 2">
            <a:extLst>
              <a:ext uri="{FF2B5EF4-FFF2-40B4-BE49-F238E27FC236}">
                <a16:creationId xmlns:a16="http://schemas.microsoft.com/office/drawing/2014/main" id="{FBEDAA1A-D1C6-49E1-0100-DA3338D4B889}"/>
              </a:ext>
            </a:extLst>
          </p:cNvPr>
          <p:cNvSpPr>
            <a:spLocks noGrp="1"/>
          </p:cNvSpPr>
          <p:nvPr>
            <p:ph idx="1"/>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ADAS is a complex system that relies on various components working together seamlessly. </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85E90B5-E614-E78E-3134-C06DE32277D9}"/>
              </a:ext>
            </a:extLst>
          </p:cNvPr>
          <p:cNvPicPr>
            <a:picLocks noChangeAspect="1"/>
          </p:cNvPicPr>
          <p:nvPr/>
        </p:nvPicPr>
        <p:blipFill>
          <a:blip r:embed="rId2"/>
          <a:stretch>
            <a:fillRect/>
          </a:stretch>
        </p:blipFill>
        <p:spPr>
          <a:xfrm>
            <a:off x="1163292" y="2591572"/>
            <a:ext cx="9408252" cy="3739780"/>
          </a:xfrm>
          <a:prstGeom prst="rect">
            <a:avLst/>
          </a:prstGeom>
        </p:spPr>
      </p:pic>
    </p:spTree>
    <p:extLst>
      <p:ext uri="{BB962C8B-B14F-4D97-AF65-F5344CB8AC3E}">
        <p14:creationId xmlns:p14="http://schemas.microsoft.com/office/powerpoint/2010/main" val="1935103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F501-B617-C738-FB25-F3617A88FDB9}"/>
              </a:ext>
            </a:extLst>
          </p:cNvPr>
          <p:cNvSpPr>
            <a:spLocks noGrp="1"/>
          </p:cNvSpPr>
          <p:nvPr>
            <p:ph type="title"/>
          </p:nvPr>
        </p:nvSpPr>
        <p:spPr>
          <a:xfrm>
            <a:off x="914313" y="761513"/>
            <a:ext cx="10353762" cy="970450"/>
          </a:xfrm>
        </p:spPr>
        <p:txBody>
          <a:bodyPr>
            <a:noAutofit/>
          </a:bodyPr>
          <a:lstStyle/>
          <a:p>
            <a:pPr>
              <a:lnSpc>
                <a:spcPct val="90000"/>
              </a:lnSpc>
            </a:pPr>
            <a:r>
              <a:rPr lang="en-US" sz="5400" b="1" dirty="0">
                <a:latin typeface="Calibri" panose="020F0502020204030204" pitchFamily="34" charset="0"/>
                <a:ea typeface="Calibri" panose="020F0502020204030204" pitchFamily="34" charset="0"/>
                <a:cs typeface="Calibri" panose="020F0502020204030204" pitchFamily="34" charset="0"/>
              </a:rPr>
              <a:t>GOALS AND OBJECTIVES</a:t>
            </a:r>
            <a:br>
              <a:rPr lang="en-US" sz="5400" b="1" dirty="0">
                <a:latin typeface="Calibri" panose="020F0502020204030204" pitchFamily="34" charset="0"/>
                <a:ea typeface="Calibri" panose="020F0502020204030204" pitchFamily="34" charset="0"/>
                <a:cs typeface="Calibri" panose="020F0502020204030204" pitchFamily="34" charset="0"/>
              </a:rPr>
            </a:br>
            <a:endParaRPr lang="en-US" sz="54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8" name="Content Placeholder 2">
            <a:extLst>
              <a:ext uri="{FF2B5EF4-FFF2-40B4-BE49-F238E27FC236}">
                <a16:creationId xmlns:a16="http://schemas.microsoft.com/office/drawing/2014/main" id="{0679EAD9-D4AC-31C2-5FD5-D05CF26AF179}"/>
              </a:ext>
            </a:extLst>
          </p:cNvPr>
          <p:cNvGraphicFramePr>
            <a:graphicFrameLocks noGrp="1"/>
          </p:cNvGraphicFramePr>
          <p:nvPr>
            <p:ph idx="1"/>
            <p:extLst>
              <p:ext uri="{D42A27DB-BD31-4B8C-83A1-F6EECF244321}">
                <p14:modId xmlns:p14="http://schemas.microsoft.com/office/powerpoint/2010/main" val="755446036"/>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7865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AE750-1909-3915-90D2-7874814F1633}"/>
              </a:ext>
            </a:extLst>
          </p:cNvPr>
          <p:cNvSpPr>
            <a:spLocks noGrp="1"/>
          </p:cNvSpPr>
          <p:nvPr>
            <p:ph type="title"/>
          </p:nvPr>
        </p:nvSpPr>
        <p:spPr>
          <a:xfrm>
            <a:off x="425397" y="574875"/>
            <a:ext cx="3834085" cy="5273675"/>
          </a:xfrm>
        </p:spPr>
        <p:txBody>
          <a:bodyPr>
            <a:normAutofit/>
          </a:bodyPr>
          <a:lstStyle/>
          <a:p>
            <a:r>
              <a:rPr lang="en-US" sz="5400" b="1">
                <a:latin typeface="Calibri" panose="020F0502020204030204" pitchFamily="34" charset="0"/>
                <a:ea typeface="Calibri" panose="020F0502020204030204" pitchFamily="34" charset="0"/>
                <a:cs typeface="Calibri" panose="020F0502020204030204" pitchFamily="34" charset="0"/>
              </a:rPr>
              <a:t>Project Architecture</a:t>
            </a:r>
            <a:endParaRPr lang="en-US" sz="5400" b="1" dirty="0">
              <a:latin typeface="Calibri" panose="020F0502020204030204" pitchFamily="34" charset="0"/>
              <a:ea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346433CB-2CDB-406F-B6CD-FA054F603F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19" name="Content Placeholder 2">
            <a:extLst>
              <a:ext uri="{FF2B5EF4-FFF2-40B4-BE49-F238E27FC236}">
                <a16:creationId xmlns:a16="http://schemas.microsoft.com/office/drawing/2014/main" id="{30914B8C-6806-28CD-96EE-213CE2E5C283}"/>
              </a:ext>
            </a:extLst>
          </p:cNvPr>
          <p:cNvGraphicFramePr>
            <a:graphicFrameLocks noGrp="1"/>
          </p:cNvGraphicFramePr>
          <p:nvPr>
            <p:ph idx="1"/>
            <p:extLst>
              <p:ext uri="{D42A27DB-BD31-4B8C-83A1-F6EECF244321}">
                <p14:modId xmlns:p14="http://schemas.microsoft.com/office/powerpoint/2010/main" val="2834568328"/>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515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92B7821-65D6-48C9-B21F-B1C692CCC93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Slate</Template>
  <TotalTime>4098</TotalTime>
  <Words>1203</Words>
  <Application>Microsoft Office PowerPoint</Application>
  <PresentationFormat>Widescreen</PresentationFormat>
  <Paragraphs>183</Paragraphs>
  <Slides>38</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Arial</vt:lpstr>
      <vt:lpstr>Calibri</vt:lpstr>
      <vt:lpstr>Calisto MT</vt:lpstr>
      <vt:lpstr>Wingdings 2</vt:lpstr>
      <vt:lpstr>Slate</vt:lpstr>
      <vt:lpstr>PowerPoint Presentation</vt:lpstr>
      <vt:lpstr>Content</vt:lpstr>
      <vt:lpstr>Introduction </vt:lpstr>
      <vt:lpstr>Main cause of accidents</vt:lpstr>
      <vt:lpstr>How our project solves this problem?</vt:lpstr>
      <vt:lpstr>WHY ADAS? </vt:lpstr>
      <vt:lpstr>How ADAS work?</vt:lpstr>
      <vt:lpstr>GOALS AND OBJECTIVES </vt:lpstr>
      <vt:lpstr>Project Architecture</vt:lpstr>
      <vt:lpstr>Hardware and Sensors </vt:lpstr>
      <vt:lpstr>Software Architecture </vt:lpstr>
      <vt:lpstr>Embedded Linux Application with Internet of Things</vt:lpstr>
      <vt:lpstr>Subsystems</vt:lpstr>
      <vt:lpstr>Project flow chart </vt:lpstr>
      <vt:lpstr>V2V Communication</vt:lpstr>
      <vt:lpstr>Why V2V is important?</vt:lpstr>
      <vt:lpstr>V2V BLOCK DIAGRAM </vt:lpstr>
      <vt:lpstr> EMBEDDED LINUX    </vt:lpstr>
      <vt:lpstr>why Linux ?</vt:lpstr>
      <vt:lpstr>Linux with raspberry pi role in V2V</vt:lpstr>
      <vt:lpstr>1- The Blue Pill Interface with Raspberry Pi to Start the Measurements using UART. </vt:lpstr>
      <vt:lpstr>What is MQTT and how it work ?</vt:lpstr>
      <vt:lpstr>2-Connect between Two Raspberry Pi by using MQTT. </vt:lpstr>
      <vt:lpstr>Flow chart</vt:lpstr>
      <vt:lpstr>3- send speed and direction from the first car to the second and create a graphical user interface (GUI) on a Raspberry Pi 3 B using both Qt or Tkinter. </vt:lpstr>
      <vt:lpstr>Our project</vt:lpstr>
      <vt:lpstr>ADAPTIVE CRUISE CONTROL (ACC) </vt:lpstr>
      <vt:lpstr>How ACC work?</vt:lpstr>
      <vt:lpstr>Main algorithm </vt:lpstr>
      <vt:lpstr>AUTO EMERGENCY BRAKING SYSTEM</vt:lpstr>
      <vt:lpstr>System Description</vt:lpstr>
      <vt:lpstr>States of AEB:</vt:lpstr>
      <vt:lpstr>Main algorithm </vt:lpstr>
      <vt:lpstr>SELF PARKING SYSTEM</vt:lpstr>
      <vt:lpstr>System Description</vt:lpstr>
      <vt:lpstr>Main algorithm </vt:lpstr>
      <vt:lpstr>Future Work</vt:lpstr>
      <vt:lpstr>Our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Radwan Ahmed Fateh Syed Ahmed Radwan</dc:creator>
  <cp:lastModifiedBy>Radwan Ahmed Fateh Syed Ahmed Radwan</cp:lastModifiedBy>
  <cp:revision>9</cp:revision>
  <cp:lastPrinted>2024-07-03T01:38:20Z</cp:lastPrinted>
  <dcterms:created xsi:type="dcterms:W3CDTF">2024-07-02T17:43:39Z</dcterms:created>
  <dcterms:modified xsi:type="dcterms:W3CDTF">2024-07-06T22:26:25Z</dcterms:modified>
</cp:coreProperties>
</file>